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5F4F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6898" y="6270"/>
            <a:ext cx="9888829" cy="3657599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2874983" y="1474741"/>
            <a:ext cx="5413375" cy="8026400"/>
          </a:xfrm>
          <a:custGeom>
            <a:avLst/>
            <a:gdLst/>
            <a:ahLst/>
            <a:cxnLst/>
            <a:rect l="l" t="t" r="r" b="b"/>
            <a:pathLst>
              <a:path w="5413375" h="8026400">
                <a:moveTo>
                  <a:pt x="4832583" y="12700"/>
                </a:moveTo>
                <a:lnTo>
                  <a:pt x="3936042" y="12700"/>
                </a:lnTo>
                <a:lnTo>
                  <a:pt x="3985251" y="0"/>
                </a:lnTo>
                <a:lnTo>
                  <a:pt x="4783374" y="0"/>
                </a:lnTo>
                <a:lnTo>
                  <a:pt x="4832583" y="12700"/>
                </a:lnTo>
                <a:close/>
              </a:path>
              <a:path w="5413375" h="8026400">
                <a:moveTo>
                  <a:pt x="4930518" y="25400"/>
                </a:moveTo>
                <a:lnTo>
                  <a:pt x="3838107" y="25400"/>
                </a:lnTo>
                <a:lnTo>
                  <a:pt x="3886993" y="12700"/>
                </a:lnTo>
                <a:lnTo>
                  <a:pt x="4881632" y="12700"/>
                </a:lnTo>
                <a:lnTo>
                  <a:pt x="4930518" y="25400"/>
                </a:lnTo>
                <a:close/>
              </a:path>
              <a:path w="5413375" h="8026400">
                <a:moveTo>
                  <a:pt x="5027789" y="38100"/>
                </a:moveTo>
                <a:lnTo>
                  <a:pt x="3740836" y="38100"/>
                </a:lnTo>
                <a:lnTo>
                  <a:pt x="3789387" y="25400"/>
                </a:lnTo>
                <a:lnTo>
                  <a:pt x="4979238" y="25400"/>
                </a:lnTo>
                <a:lnTo>
                  <a:pt x="5027789" y="38100"/>
                </a:lnTo>
                <a:close/>
              </a:path>
              <a:path w="5413375" h="8026400">
                <a:moveTo>
                  <a:pt x="5124372" y="50800"/>
                </a:moveTo>
                <a:lnTo>
                  <a:pt x="3644253" y="50800"/>
                </a:lnTo>
                <a:lnTo>
                  <a:pt x="3692457" y="38100"/>
                </a:lnTo>
                <a:lnTo>
                  <a:pt x="5076168" y="38100"/>
                </a:lnTo>
                <a:lnTo>
                  <a:pt x="5124372" y="50800"/>
                </a:lnTo>
                <a:close/>
              </a:path>
              <a:path w="5413375" h="8026400">
                <a:moveTo>
                  <a:pt x="5267905" y="76200"/>
                </a:moveTo>
                <a:lnTo>
                  <a:pt x="3500721" y="76200"/>
                </a:lnTo>
                <a:lnTo>
                  <a:pt x="3596227" y="50800"/>
                </a:lnTo>
                <a:lnTo>
                  <a:pt x="5172398" y="50800"/>
                </a:lnTo>
                <a:lnTo>
                  <a:pt x="5267905" y="76200"/>
                </a:lnTo>
                <a:close/>
              </a:path>
              <a:path w="5413375" h="8026400">
                <a:moveTo>
                  <a:pt x="5362662" y="7937500"/>
                </a:moveTo>
                <a:lnTo>
                  <a:pt x="3405963" y="7937500"/>
                </a:lnTo>
                <a:lnTo>
                  <a:pt x="2854484" y="7785100"/>
                </a:lnTo>
                <a:lnTo>
                  <a:pt x="2809946" y="7759700"/>
                </a:lnTo>
                <a:lnTo>
                  <a:pt x="2677740" y="7721600"/>
                </a:lnTo>
                <a:lnTo>
                  <a:pt x="2634150" y="7696200"/>
                </a:lnTo>
                <a:lnTo>
                  <a:pt x="2590805" y="7683500"/>
                </a:lnTo>
                <a:lnTo>
                  <a:pt x="2547707" y="7658100"/>
                </a:lnTo>
                <a:lnTo>
                  <a:pt x="2462267" y="7632700"/>
                </a:lnTo>
                <a:lnTo>
                  <a:pt x="2377852" y="7581900"/>
                </a:lnTo>
                <a:lnTo>
                  <a:pt x="2336038" y="7569200"/>
                </a:lnTo>
                <a:lnTo>
                  <a:pt x="2294489" y="7543800"/>
                </a:lnTo>
                <a:lnTo>
                  <a:pt x="2253208" y="7531100"/>
                </a:lnTo>
                <a:lnTo>
                  <a:pt x="2171466" y="7480300"/>
                </a:lnTo>
                <a:lnTo>
                  <a:pt x="2131010" y="7467600"/>
                </a:lnTo>
                <a:lnTo>
                  <a:pt x="1972023" y="7366000"/>
                </a:lnTo>
                <a:lnTo>
                  <a:pt x="1933001" y="7340600"/>
                </a:lnTo>
                <a:lnTo>
                  <a:pt x="1894275" y="7327900"/>
                </a:lnTo>
                <a:lnTo>
                  <a:pt x="1779903" y="7251700"/>
                </a:lnTo>
                <a:lnTo>
                  <a:pt x="1705189" y="7200900"/>
                </a:lnTo>
                <a:lnTo>
                  <a:pt x="1668302" y="7162800"/>
                </a:lnTo>
                <a:lnTo>
                  <a:pt x="1559555" y="7086600"/>
                </a:lnTo>
                <a:lnTo>
                  <a:pt x="1488683" y="7035800"/>
                </a:lnTo>
                <a:lnTo>
                  <a:pt x="1453744" y="6997700"/>
                </a:lnTo>
                <a:lnTo>
                  <a:pt x="1384873" y="6946900"/>
                </a:lnTo>
                <a:lnTo>
                  <a:pt x="1350949" y="6908800"/>
                </a:lnTo>
                <a:lnTo>
                  <a:pt x="1284135" y="6858000"/>
                </a:lnTo>
                <a:lnTo>
                  <a:pt x="1251252" y="6819900"/>
                </a:lnTo>
                <a:lnTo>
                  <a:pt x="1218723" y="6794500"/>
                </a:lnTo>
                <a:lnTo>
                  <a:pt x="1186549" y="6756400"/>
                </a:lnTo>
                <a:lnTo>
                  <a:pt x="1154736" y="6731000"/>
                </a:lnTo>
                <a:lnTo>
                  <a:pt x="1123284" y="6692900"/>
                </a:lnTo>
                <a:lnTo>
                  <a:pt x="1092198" y="6667500"/>
                </a:lnTo>
                <a:lnTo>
                  <a:pt x="1061481" y="6629400"/>
                </a:lnTo>
                <a:lnTo>
                  <a:pt x="1031135" y="6604000"/>
                </a:lnTo>
                <a:lnTo>
                  <a:pt x="1001163" y="6565900"/>
                </a:lnTo>
                <a:lnTo>
                  <a:pt x="971569" y="6540500"/>
                </a:lnTo>
                <a:lnTo>
                  <a:pt x="942356" y="6502400"/>
                </a:lnTo>
                <a:lnTo>
                  <a:pt x="913526" y="6464300"/>
                </a:lnTo>
                <a:lnTo>
                  <a:pt x="885083" y="6438900"/>
                </a:lnTo>
                <a:lnTo>
                  <a:pt x="857029" y="6400800"/>
                </a:lnTo>
                <a:lnTo>
                  <a:pt x="829368" y="6362700"/>
                </a:lnTo>
                <a:lnTo>
                  <a:pt x="802103" y="6324600"/>
                </a:lnTo>
                <a:lnTo>
                  <a:pt x="775236" y="6299200"/>
                </a:lnTo>
                <a:lnTo>
                  <a:pt x="748771" y="6261100"/>
                </a:lnTo>
                <a:lnTo>
                  <a:pt x="722711" y="6223000"/>
                </a:lnTo>
                <a:lnTo>
                  <a:pt x="697059" y="6184900"/>
                </a:lnTo>
                <a:lnTo>
                  <a:pt x="671817" y="6146800"/>
                </a:lnTo>
                <a:lnTo>
                  <a:pt x="646989" y="6108700"/>
                </a:lnTo>
                <a:lnTo>
                  <a:pt x="622578" y="6083300"/>
                </a:lnTo>
                <a:lnTo>
                  <a:pt x="598587" y="6045200"/>
                </a:lnTo>
                <a:lnTo>
                  <a:pt x="575018" y="6007100"/>
                </a:lnTo>
                <a:lnTo>
                  <a:pt x="551876" y="5969000"/>
                </a:lnTo>
                <a:lnTo>
                  <a:pt x="529162" y="5930900"/>
                </a:lnTo>
                <a:lnTo>
                  <a:pt x="506881" y="5892800"/>
                </a:lnTo>
                <a:lnTo>
                  <a:pt x="485034" y="5854700"/>
                </a:lnTo>
                <a:lnTo>
                  <a:pt x="463625" y="5816600"/>
                </a:lnTo>
                <a:lnTo>
                  <a:pt x="442658" y="5778500"/>
                </a:lnTo>
                <a:lnTo>
                  <a:pt x="422134" y="5740400"/>
                </a:lnTo>
                <a:lnTo>
                  <a:pt x="402058" y="5689600"/>
                </a:lnTo>
                <a:lnTo>
                  <a:pt x="382431" y="5651500"/>
                </a:lnTo>
                <a:lnTo>
                  <a:pt x="363258" y="5613400"/>
                </a:lnTo>
                <a:lnTo>
                  <a:pt x="344541" y="5575300"/>
                </a:lnTo>
                <a:lnTo>
                  <a:pt x="326282" y="5537200"/>
                </a:lnTo>
                <a:lnTo>
                  <a:pt x="308486" y="5499100"/>
                </a:lnTo>
                <a:lnTo>
                  <a:pt x="291156" y="5461000"/>
                </a:lnTo>
                <a:lnTo>
                  <a:pt x="274293" y="5410200"/>
                </a:lnTo>
                <a:lnTo>
                  <a:pt x="257902" y="5372100"/>
                </a:lnTo>
                <a:lnTo>
                  <a:pt x="241985" y="5334000"/>
                </a:lnTo>
                <a:lnTo>
                  <a:pt x="226545" y="5295900"/>
                </a:lnTo>
                <a:lnTo>
                  <a:pt x="211586" y="5245100"/>
                </a:lnTo>
                <a:lnTo>
                  <a:pt x="197110" y="5207000"/>
                </a:lnTo>
                <a:lnTo>
                  <a:pt x="183120" y="5168900"/>
                </a:lnTo>
                <a:lnTo>
                  <a:pt x="169619" y="5118100"/>
                </a:lnTo>
                <a:lnTo>
                  <a:pt x="156611" y="5080000"/>
                </a:lnTo>
                <a:lnTo>
                  <a:pt x="144099" y="5041900"/>
                </a:lnTo>
                <a:lnTo>
                  <a:pt x="132085" y="4991100"/>
                </a:lnTo>
                <a:lnTo>
                  <a:pt x="120572" y="4953000"/>
                </a:lnTo>
                <a:lnTo>
                  <a:pt x="109564" y="4902200"/>
                </a:lnTo>
                <a:lnTo>
                  <a:pt x="99063" y="4864100"/>
                </a:lnTo>
                <a:lnTo>
                  <a:pt x="89073" y="4826000"/>
                </a:lnTo>
                <a:lnTo>
                  <a:pt x="79597" y="4775200"/>
                </a:lnTo>
                <a:lnTo>
                  <a:pt x="70637" y="4737100"/>
                </a:lnTo>
                <a:lnTo>
                  <a:pt x="62196" y="4686300"/>
                </a:lnTo>
                <a:lnTo>
                  <a:pt x="54279" y="4648200"/>
                </a:lnTo>
                <a:lnTo>
                  <a:pt x="46887" y="4597400"/>
                </a:lnTo>
                <a:lnTo>
                  <a:pt x="40023" y="4559300"/>
                </a:lnTo>
                <a:lnTo>
                  <a:pt x="33691" y="4508500"/>
                </a:lnTo>
                <a:lnTo>
                  <a:pt x="27894" y="4470400"/>
                </a:lnTo>
                <a:lnTo>
                  <a:pt x="22635" y="4419600"/>
                </a:lnTo>
                <a:lnTo>
                  <a:pt x="17917" y="4381500"/>
                </a:lnTo>
                <a:lnTo>
                  <a:pt x="13742" y="4330700"/>
                </a:lnTo>
                <a:lnTo>
                  <a:pt x="10114" y="4292600"/>
                </a:lnTo>
                <a:lnTo>
                  <a:pt x="7036" y="4241800"/>
                </a:lnTo>
                <a:lnTo>
                  <a:pt x="4511" y="4191000"/>
                </a:lnTo>
                <a:lnTo>
                  <a:pt x="2542" y="4152900"/>
                </a:lnTo>
                <a:lnTo>
                  <a:pt x="1131" y="4102100"/>
                </a:lnTo>
                <a:lnTo>
                  <a:pt x="283" y="4051300"/>
                </a:lnTo>
                <a:lnTo>
                  <a:pt x="0" y="4013200"/>
                </a:lnTo>
                <a:lnTo>
                  <a:pt x="283" y="3962400"/>
                </a:lnTo>
                <a:lnTo>
                  <a:pt x="1131" y="3924300"/>
                </a:lnTo>
                <a:lnTo>
                  <a:pt x="2542" y="3873500"/>
                </a:lnTo>
                <a:lnTo>
                  <a:pt x="4511" y="3822700"/>
                </a:lnTo>
                <a:lnTo>
                  <a:pt x="7036" y="3784600"/>
                </a:lnTo>
                <a:lnTo>
                  <a:pt x="10114" y="3733800"/>
                </a:lnTo>
                <a:lnTo>
                  <a:pt x="13742" y="3695700"/>
                </a:lnTo>
                <a:lnTo>
                  <a:pt x="17917" y="3644900"/>
                </a:lnTo>
                <a:lnTo>
                  <a:pt x="22635" y="3594100"/>
                </a:lnTo>
                <a:lnTo>
                  <a:pt x="27894" y="3556000"/>
                </a:lnTo>
                <a:lnTo>
                  <a:pt x="33691" y="3505200"/>
                </a:lnTo>
                <a:lnTo>
                  <a:pt x="40023" y="3467100"/>
                </a:lnTo>
                <a:lnTo>
                  <a:pt x="46887" y="3416300"/>
                </a:lnTo>
                <a:lnTo>
                  <a:pt x="54279" y="3378200"/>
                </a:lnTo>
                <a:lnTo>
                  <a:pt x="62196" y="3327400"/>
                </a:lnTo>
                <a:lnTo>
                  <a:pt x="70637" y="3289300"/>
                </a:lnTo>
                <a:lnTo>
                  <a:pt x="79597" y="3238500"/>
                </a:lnTo>
                <a:lnTo>
                  <a:pt x="89073" y="3200400"/>
                </a:lnTo>
                <a:lnTo>
                  <a:pt x="99063" y="3162300"/>
                </a:lnTo>
                <a:lnTo>
                  <a:pt x="109564" y="3111500"/>
                </a:lnTo>
                <a:lnTo>
                  <a:pt x="120572" y="3073400"/>
                </a:lnTo>
                <a:lnTo>
                  <a:pt x="132085" y="3022600"/>
                </a:lnTo>
                <a:lnTo>
                  <a:pt x="144099" y="2984500"/>
                </a:lnTo>
                <a:lnTo>
                  <a:pt x="156611" y="2946400"/>
                </a:lnTo>
                <a:lnTo>
                  <a:pt x="169619" y="2895600"/>
                </a:lnTo>
                <a:lnTo>
                  <a:pt x="183120" y="2857500"/>
                </a:lnTo>
                <a:lnTo>
                  <a:pt x="197110" y="2819400"/>
                </a:lnTo>
                <a:lnTo>
                  <a:pt x="211586" y="2768600"/>
                </a:lnTo>
                <a:lnTo>
                  <a:pt x="226545" y="2730500"/>
                </a:lnTo>
                <a:lnTo>
                  <a:pt x="241985" y="2692400"/>
                </a:lnTo>
                <a:lnTo>
                  <a:pt x="257902" y="2654300"/>
                </a:lnTo>
                <a:lnTo>
                  <a:pt x="274293" y="2603500"/>
                </a:lnTo>
                <a:lnTo>
                  <a:pt x="291156" y="2565400"/>
                </a:lnTo>
                <a:lnTo>
                  <a:pt x="308486" y="2527300"/>
                </a:lnTo>
                <a:lnTo>
                  <a:pt x="326282" y="2489200"/>
                </a:lnTo>
                <a:lnTo>
                  <a:pt x="344541" y="2451100"/>
                </a:lnTo>
                <a:lnTo>
                  <a:pt x="363258" y="2400300"/>
                </a:lnTo>
                <a:lnTo>
                  <a:pt x="382431" y="2362200"/>
                </a:lnTo>
                <a:lnTo>
                  <a:pt x="402058" y="2324100"/>
                </a:lnTo>
                <a:lnTo>
                  <a:pt x="422134" y="2286000"/>
                </a:lnTo>
                <a:lnTo>
                  <a:pt x="442658" y="2247900"/>
                </a:lnTo>
                <a:lnTo>
                  <a:pt x="463625" y="2209800"/>
                </a:lnTo>
                <a:lnTo>
                  <a:pt x="485034" y="2171700"/>
                </a:lnTo>
                <a:lnTo>
                  <a:pt x="506881" y="2133600"/>
                </a:lnTo>
                <a:lnTo>
                  <a:pt x="529162" y="2095500"/>
                </a:lnTo>
                <a:lnTo>
                  <a:pt x="551876" y="2057400"/>
                </a:lnTo>
                <a:lnTo>
                  <a:pt x="575018" y="2019300"/>
                </a:lnTo>
                <a:lnTo>
                  <a:pt x="598587" y="1981200"/>
                </a:lnTo>
                <a:lnTo>
                  <a:pt x="622578" y="1943100"/>
                </a:lnTo>
                <a:lnTo>
                  <a:pt x="646989" y="1905000"/>
                </a:lnTo>
                <a:lnTo>
                  <a:pt x="671817" y="1866900"/>
                </a:lnTo>
                <a:lnTo>
                  <a:pt x="697059" y="1828800"/>
                </a:lnTo>
                <a:lnTo>
                  <a:pt x="722711" y="1803400"/>
                </a:lnTo>
                <a:lnTo>
                  <a:pt x="748771" y="1765300"/>
                </a:lnTo>
                <a:lnTo>
                  <a:pt x="775236" y="1727200"/>
                </a:lnTo>
                <a:lnTo>
                  <a:pt x="802103" y="1689100"/>
                </a:lnTo>
                <a:lnTo>
                  <a:pt x="829368" y="1651000"/>
                </a:lnTo>
                <a:lnTo>
                  <a:pt x="857029" y="1625600"/>
                </a:lnTo>
                <a:lnTo>
                  <a:pt x="885083" y="1587500"/>
                </a:lnTo>
                <a:lnTo>
                  <a:pt x="913526" y="1549400"/>
                </a:lnTo>
                <a:lnTo>
                  <a:pt x="942356" y="1524000"/>
                </a:lnTo>
                <a:lnTo>
                  <a:pt x="971569" y="1485900"/>
                </a:lnTo>
                <a:lnTo>
                  <a:pt x="1001163" y="1447800"/>
                </a:lnTo>
                <a:lnTo>
                  <a:pt x="1031135" y="1422400"/>
                </a:lnTo>
                <a:lnTo>
                  <a:pt x="1061481" y="1384300"/>
                </a:lnTo>
                <a:lnTo>
                  <a:pt x="1092198" y="1358900"/>
                </a:lnTo>
                <a:lnTo>
                  <a:pt x="1123284" y="1320800"/>
                </a:lnTo>
                <a:lnTo>
                  <a:pt x="1154736" y="1295400"/>
                </a:lnTo>
                <a:lnTo>
                  <a:pt x="1186549" y="1257300"/>
                </a:lnTo>
                <a:lnTo>
                  <a:pt x="1218723" y="1231900"/>
                </a:lnTo>
                <a:lnTo>
                  <a:pt x="1251252" y="1193800"/>
                </a:lnTo>
                <a:lnTo>
                  <a:pt x="1317368" y="1143000"/>
                </a:lnTo>
                <a:lnTo>
                  <a:pt x="1350949" y="1104900"/>
                </a:lnTo>
                <a:lnTo>
                  <a:pt x="1419139" y="1054100"/>
                </a:lnTo>
                <a:lnTo>
                  <a:pt x="1453744" y="1016000"/>
                </a:lnTo>
                <a:lnTo>
                  <a:pt x="1523955" y="965200"/>
                </a:lnTo>
                <a:lnTo>
                  <a:pt x="1559555" y="939800"/>
                </a:lnTo>
                <a:lnTo>
                  <a:pt x="1595482" y="901700"/>
                </a:lnTo>
                <a:lnTo>
                  <a:pt x="1705189" y="825500"/>
                </a:lnTo>
                <a:lnTo>
                  <a:pt x="1817723" y="749300"/>
                </a:lnTo>
                <a:lnTo>
                  <a:pt x="1933001" y="673100"/>
                </a:lnTo>
                <a:lnTo>
                  <a:pt x="1972023" y="647700"/>
                </a:lnTo>
                <a:lnTo>
                  <a:pt x="2011338" y="635000"/>
                </a:lnTo>
                <a:lnTo>
                  <a:pt x="2171466" y="533400"/>
                </a:lnTo>
                <a:lnTo>
                  <a:pt x="2212200" y="520700"/>
                </a:lnTo>
                <a:lnTo>
                  <a:pt x="2294489" y="469900"/>
                </a:lnTo>
                <a:lnTo>
                  <a:pt x="2336038" y="457200"/>
                </a:lnTo>
                <a:lnTo>
                  <a:pt x="2377852" y="431800"/>
                </a:lnTo>
                <a:lnTo>
                  <a:pt x="2419930" y="419100"/>
                </a:lnTo>
                <a:lnTo>
                  <a:pt x="2462267" y="393700"/>
                </a:lnTo>
                <a:lnTo>
                  <a:pt x="2504860" y="381000"/>
                </a:lnTo>
                <a:lnTo>
                  <a:pt x="2547707" y="355600"/>
                </a:lnTo>
                <a:lnTo>
                  <a:pt x="2590805" y="342900"/>
                </a:lnTo>
                <a:lnTo>
                  <a:pt x="2634150" y="317500"/>
                </a:lnTo>
                <a:lnTo>
                  <a:pt x="2721571" y="292100"/>
                </a:lnTo>
                <a:lnTo>
                  <a:pt x="2765641" y="266700"/>
                </a:lnTo>
                <a:lnTo>
                  <a:pt x="2989461" y="203200"/>
                </a:lnTo>
                <a:lnTo>
                  <a:pt x="3034898" y="177800"/>
                </a:lnTo>
                <a:lnTo>
                  <a:pt x="3218788" y="127000"/>
                </a:lnTo>
                <a:lnTo>
                  <a:pt x="3265282" y="127000"/>
                </a:lnTo>
                <a:lnTo>
                  <a:pt x="3453247" y="76200"/>
                </a:lnTo>
                <a:lnTo>
                  <a:pt x="5315379" y="76200"/>
                </a:lnTo>
                <a:lnTo>
                  <a:pt x="5413014" y="114300"/>
                </a:lnTo>
                <a:lnTo>
                  <a:pt x="5413014" y="7924800"/>
                </a:lnTo>
                <a:lnTo>
                  <a:pt x="5362662" y="7937500"/>
                </a:lnTo>
                <a:close/>
              </a:path>
              <a:path w="5413375" h="8026400">
                <a:moveTo>
                  <a:pt x="5220243" y="7962900"/>
                </a:moveTo>
                <a:lnTo>
                  <a:pt x="3548382" y="7962900"/>
                </a:lnTo>
                <a:lnTo>
                  <a:pt x="3453247" y="7937500"/>
                </a:lnTo>
                <a:lnTo>
                  <a:pt x="5315379" y="7937500"/>
                </a:lnTo>
                <a:lnTo>
                  <a:pt x="5220243" y="7962900"/>
                </a:lnTo>
                <a:close/>
              </a:path>
              <a:path w="5413375" h="8026400">
                <a:moveTo>
                  <a:pt x="5076168" y="7988300"/>
                </a:moveTo>
                <a:lnTo>
                  <a:pt x="3692457" y="7988300"/>
                </a:lnTo>
                <a:lnTo>
                  <a:pt x="3596227" y="7962900"/>
                </a:lnTo>
                <a:lnTo>
                  <a:pt x="5172398" y="7962900"/>
                </a:lnTo>
                <a:lnTo>
                  <a:pt x="5076168" y="7988300"/>
                </a:lnTo>
                <a:close/>
              </a:path>
              <a:path w="5413375" h="8026400">
                <a:moveTo>
                  <a:pt x="4979238" y="8001000"/>
                </a:moveTo>
                <a:lnTo>
                  <a:pt x="3789387" y="8001000"/>
                </a:lnTo>
                <a:lnTo>
                  <a:pt x="3740836" y="7988300"/>
                </a:lnTo>
                <a:lnTo>
                  <a:pt x="5027789" y="7988300"/>
                </a:lnTo>
                <a:lnTo>
                  <a:pt x="4979238" y="8001000"/>
                </a:lnTo>
                <a:close/>
              </a:path>
              <a:path w="5413375" h="8026400">
                <a:moveTo>
                  <a:pt x="4832583" y="8013700"/>
                </a:moveTo>
                <a:lnTo>
                  <a:pt x="3936042" y="8013700"/>
                </a:lnTo>
                <a:lnTo>
                  <a:pt x="3886993" y="8001000"/>
                </a:lnTo>
                <a:lnTo>
                  <a:pt x="4881632" y="8001000"/>
                </a:lnTo>
                <a:lnTo>
                  <a:pt x="4832583" y="8013700"/>
                </a:lnTo>
                <a:close/>
              </a:path>
              <a:path w="5413375" h="8026400">
                <a:moveTo>
                  <a:pt x="4734009" y="8026400"/>
                </a:moveTo>
                <a:lnTo>
                  <a:pt x="4034616" y="8026400"/>
                </a:lnTo>
                <a:lnTo>
                  <a:pt x="3985251" y="8013700"/>
                </a:lnTo>
                <a:lnTo>
                  <a:pt x="4783374" y="8013700"/>
                </a:lnTo>
                <a:lnTo>
                  <a:pt x="4734009" y="8026400"/>
                </a:lnTo>
                <a:close/>
              </a:path>
            </a:pathLst>
          </a:custGeom>
          <a:solidFill>
            <a:srgbClr val="797C7C">
              <a:alpha val="3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6385973" y="551035"/>
            <a:ext cx="1057275" cy="1057275"/>
          </a:xfrm>
          <a:custGeom>
            <a:avLst/>
            <a:gdLst/>
            <a:ahLst/>
            <a:cxnLst/>
            <a:rect l="l" t="t" r="r" b="b"/>
            <a:pathLst>
              <a:path w="1057275" h="1057275">
                <a:moveTo>
                  <a:pt x="528390" y="1056780"/>
                </a:moveTo>
                <a:lnTo>
                  <a:pt x="480295" y="1054620"/>
                </a:lnTo>
                <a:lnTo>
                  <a:pt x="433411" y="1048267"/>
                </a:lnTo>
                <a:lnTo>
                  <a:pt x="387923" y="1037905"/>
                </a:lnTo>
                <a:lnTo>
                  <a:pt x="344017" y="1023722"/>
                </a:lnTo>
                <a:lnTo>
                  <a:pt x="301881" y="1005905"/>
                </a:lnTo>
                <a:lnTo>
                  <a:pt x="261701" y="984639"/>
                </a:lnTo>
                <a:lnTo>
                  <a:pt x="223663" y="960112"/>
                </a:lnTo>
                <a:lnTo>
                  <a:pt x="187955" y="932509"/>
                </a:lnTo>
                <a:lnTo>
                  <a:pt x="154761" y="902018"/>
                </a:lnTo>
                <a:lnTo>
                  <a:pt x="124270" y="868825"/>
                </a:lnTo>
                <a:lnTo>
                  <a:pt x="96668" y="833116"/>
                </a:lnTo>
                <a:lnTo>
                  <a:pt x="72140" y="795078"/>
                </a:lnTo>
                <a:lnTo>
                  <a:pt x="50874" y="754898"/>
                </a:lnTo>
                <a:lnTo>
                  <a:pt x="33057" y="712762"/>
                </a:lnTo>
                <a:lnTo>
                  <a:pt x="18874" y="668857"/>
                </a:lnTo>
                <a:lnTo>
                  <a:pt x="8513" y="623368"/>
                </a:lnTo>
                <a:lnTo>
                  <a:pt x="2159" y="576484"/>
                </a:lnTo>
                <a:lnTo>
                  <a:pt x="0" y="528390"/>
                </a:lnTo>
                <a:lnTo>
                  <a:pt x="2159" y="480295"/>
                </a:lnTo>
                <a:lnTo>
                  <a:pt x="8513" y="433411"/>
                </a:lnTo>
                <a:lnTo>
                  <a:pt x="18874" y="387923"/>
                </a:lnTo>
                <a:lnTo>
                  <a:pt x="33057" y="344017"/>
                </a:lnTo>
                <a:lnTo>
                  <a:pt x="50874" y="301881"/>
                </a:lnTo>
                <a:lnTo>
                  <a:pt x="72140" y="261701"/>
                </a:lnTo>
                <a:lnTo>
                  <a:pt x="96668" y="223663"/>
                </a:lnTo>
                <a:lnTo>
                  <a:pt x="124270" y="187955"/>
                </a:lnTo>
                <a:lnTo>
                  <a:pt x="154761" y="154761"/>
                </a:lnTo>
                <a:lnTo>
                  <a:pt x="187955" y="124270"/>
                </a:lnTo>
                <a:lnTo>
                  <a:pt x="223663" y="96668"/>
                </a:lnTo>
                <a:lnTo>
                  <a:pt x="261701" y="72140"/>
                </a:lnTo>
                <a:lnTo>
                  <a:pt x="301881" y="50874"/>
                </a:lnTo>
                <a:lnTo>
                  <a:pt x="344017" y="33057"/>
                </a:lnTo>
                <a:lnTo>
                  <a:pt x="387923" y="18874"/>
                </a:lnTo>
                <a:lnTo>
                  <a:pt x="433411" y="8513"/>
                </a:lnTo>
                <a:lnTo>
                  <a:pt x="480295" y="2159"/>
                </a:lnTo>
                <a:lnTo>
                  <a:pt x="528390" y="0"/>
                </a:lnTo>
                <a:lnTo>
                  <a:pt x="576484" y="2159"/>
                </a:lnTo>
                <a:lnTo>
                  <a:pt x="623368" y="8513"/>
                </a:lnTo>
                <a:lnTo>
                  <a:pt x="668857" y="18874"/>
                </a:lnTo>
                <a:lnTo>
                  <a:pt x="712762" y="33057"/>
                </a:lnTo>
                <a:lnTo>
                  <a:pt x="754898" y="50874"/>
                </a:lnTo>
                <a:lnTo>
                  <a:pt x="795078" y="72140"/>
                </a:lnTo>
                <a:lnTo>
                  <a:pt x="833116" y="96668"/>
                </a:lnTo>
                <a:lnTo>
                  <a:pt x="868825" y="124270"/>
                </a:lnTo>
                <a:lnTo>
                  <a:pt x="902018" y="154761"/>
                </a:lnTo>
                <a:lnTo>
                  <a:pt x="932509" y="187955"/>
                </a:lnTo>
                <a:lnTo>
                  <a:pt x="960112" y="223663"/>
                </a:lnTo>
                <a:lnTo>
                  <a:pt x="984639" y="261701"/>
                </a:lnTo>
                <a:lnTo>
                  <a:pt x="1005905" y="301881"/>
                </a:lnTo>
                <a:lnTo>
                  <a:pt x="1023723" y="344017"/>
                </a:lnTo>
                <a:lnTo>
                  <a:pt x="1037906" y="387923"/>
                </a:lnTo>
                <a:lnTo>
                  <a:pt x="1048267" y="433411"/>
                </a:lnTo>
                <a:lnTo>
                  <a:pt x="1054621" y="480295"/>
                </a:lnTo>
                <a:lnTo>
                  <a:pt x="1056780" y="528390"/>
                </a:lnTo>
                <a:lnTo>
                  <a:pt x="1054621" y="576484"/>
                </a:lnTo>
                <a:lnTo>
                  <a:pt x="1048267" y="623368"/>
                </a:lnTo>
                <a:lnTo>
                  <a:pt x="1037906" y="668857"/>
                </a:lnTo>
                <a:lnTo>
                  <a:pt x="1023723" y="712762"/>
                </a:lnTo>
                <a:lnTo>
                  <a:pt x="1005905" y="754898"/>
                </a:lnTo>
                <a:lnTo>
                  <a:pt x="984639" y="795078"/>
                </a:lnTo>
                <a:lnTo>
                  <a:pt x="960112" y="833116"/>
                </a:lnTo>
                <a:lnTo>
                  <a:pt x="932509" y="868825"/>
                </a:lnTo>
                <a:lnTo>
                  <a:pt x="902018" y="902018"/>
                </a:lnTo>
                <a:lnTo>
                  <a:pt x="868825" y="932509"/>
                </a:lnTo>
                <a:lnTo>
                  <a:pt x="833116" y="960112"/>
                </a:lnTo>
                <a:lnTo>
                  <a:pt x="795078" y="984639"/>
                </a:lnTo>
                <a:lnTo>
                  <a:pt x="754898" y="1005905"/>
                </a:lnTo>
                <a:lnTo>
                  <a:pt x="712762" y="1023722"/>
                </a:lnTo>
                <a:lnTo>
                  <a:pt x="668857" y="1037905"/>
                </a:lnTo>
                <a:lnTo>
                  <a:pt x="623368" y="1048267"/>
                </a:lnTo>
                <a:lnTo>
                  <a:pt x="576484" y="1054620"/>
                </a:lnTo>
                <a:lnTo>
                  <a:pt x="528390" y="1056780"/>
                </a:lnTo>
                <a:close/>
              </a:path>
            </a:pathLst>
          </a:custGeom>
          <a:solidFill>
            <a:srgbClr val="5E4E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5F4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3899" y="548950"/>
            <a:ext cx="9265285" cy="27463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25549" y="3643072"/>
            <a:ext cx="10132695" cy="2159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amruthak700-ctrl/ARTIFICIAL-INTELLIGENCE-STUDY-BUDDY" TargetMode="Externa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63039" y="9258300"/>
            <a:ext cx="11254105" cy="0"/>
          </a:xfrm>
          <a:custGeom>
            <a:avLst/>
            <a:gdLst/>
            <a:ahLst/>
            <a:cxnLst/>
            <a:rect l="l" t="t" r="r" b="b"/>
            <a:pathLst>
              <a:path w="11254105" h="0">
                <a:moveTo>
                  <a:pt x="0" y="0"/>
                </a:moveTo>
                <a:lnTo>
                  <a:pt x="1125403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9789672" y="552408"/>
            <a:ext cx="8498840" cy="9735185"/>
            <a:chOff x="9789672" y="552408"/>
            <a:chExt cx="8498840" cy="9735185"/>
          </a:xfrm>
        </p:grpSpPr>
        <p:sp>
          <p:nvSpPr>
            <p:cNvPr id="4" name="object 4" descr=""/>
            <p:cNvSpPr/>
            <p:nvPr/>
          </p:nvSpPr>
          <p:spPr>
            <a:xfrm>
              <a:off x="11492232" y="736600"/>
              <a:ext cx="4415790" cy="4394200"/>
            </a:xfrm>
            <a:custGeom>
              <a:avLst/>
              <a:gdLst/>
              <a:ahLst/>
              <a:cxnLst/>
              <a:rect l="l" t="t" r="r" b="b"/>
              <a:pathLst>
                <a:path w="4415790" h="4394200">
                  <a:moveTo>
                    <a:pt x="2538003" y="12700"/>
                  </a:moveTo>
                  <a:lnTo>
                    <a:pt x="1877160" y="12700"/>
                  </a:lnTo>
                  <a:lnTo>
                    <a:pt x="1923509" y="0"/>
                  </a:lnTo>
                  <a:lnTo>
                    <a:pt x="2491654" y="0"/>
                  </a:lnTo>
                  <a:lnTo>
                    <a:pt x="2538003" y="12700"/>
                  </a:lnTo>
                  <a:close/>
                </a:path>
                <a:path w="4415790" h="4394200">
                  <a:moveTo>
                    <a:pt x="2720172" y="50800"/>
                  </a:moveTo>
                  <a:lnTo>
                    <a:pt x="1694991" y="50800"/>
                  </a:lnTo>
                  <a:lnTo>
                    <a:pt x="1831124" y="12700"/>
                  </a:lnTo>
                  <a:lnTo>
                    <a:pt x="2584039" y="12700"/>
                  </a:lnTo>
                  <a:lnTo>
                    <a:pt x="2720172" y="50800"/>
                  </a:lnTo>
                  <a:close/>
                </a:path>
                <a:path w="4415790" h="4394200">
                  <a:moveTo>
                    <a:pt x="2675135" y="4356100"/>
                  </a:moveTo>
                  <a:lnTo>
                    <a:pt x="1740028" y="4356100"/>
                  </a:lnTo>
                  <a:lnTo>
                    <a:pt x="1475314" y="4279900"/>
                  </a:lnTo>
                  <a:lnTo>
                    <a:pt x="1432554" y="4254500"/>
                  </a:lnTo>
                  <a:lnTo>
                    <a:pt x="1348291" y="4229100"/>
                  </a:lnTo>
                  <a:lnTo>
                    <a:pt x="1306809" y="4203700"/>
                  </a:lnTo>
                  <a:lnTo>
                    <a:pt x="1265774" y="4191000"/>
                  </a:lnTo>
                  <a:lnTo>
                    <a:pt x="1225196" y="4165600"/>
                  </a:lnTo>
                  <a:lnTo>
                    <a:pt x="1185086" y="4152900"/>
                  </a:lnTo>
                  <a:lnTo>
                    <a:pt x="1106310" y="4102100"/>
                  </a:lnTo>
                  <a:lnTo>
                    <a:pt x="1067665" y="4089400"/>
                  </a:lnTo>
                  <a:lnTo>
                    <a:pt x="991912" y="4038600"/>
                  </a:lnTo>
                  <a:lnTo>
                    <a:pt x="954825" y="4013200"/>
                  </a:lnTo>
                  <a:lnTo>
                    <a:pt x="918278" y="3987800"/>
                  </a:lnTo>
                  <a:lnTo>
                    <a:pt x="882281" y="3962400"/>
                  </a:lnTo>
                  <a:lnTo>
                    <a:pt x="846845" y="3937000"/>
                  </a:lnTo>
                  <a:lnTo>
                    <a:pt x="811980" y="3898900"/>
                  </a:lnTo>
                  <a:lnTo>
                    <a:pt x="777697" y="3873500"/>
                  </a:lnTo>
                  <a:lnTo>
                    <a:pt x="744005" y="3848100"/>
                  </a:lnTo>
                  <a:lnTo>
                    <a:pt x="710916" y="3810000"/>
                  </a:lnTo>
                  <a:lnTo>
                    <a:pt x="678439" y="3784600"/>
                  </a:lnTo>
                  <a:lnTo>
                    <a:pt x="646585" y="3759200"/>
                  </a:lnTo>
                  <a:lnTo>
                    <a:pt x="615365" y="3721100"/>
                  </a:lnTo>
                  <a:lnTo>
                    <a:pt x="584788" y="3695700"/>
                  </a:lnTo>
                  <a:lnTo>
                    <a:pt x="554865" y="3657600"/>
                  </a:lnTo>
                  <a:lnTo>
                    <a:pt x="525606" y="3619500"/>
                  </a:lnTo>
                  <a:lnTo>
                    <a:pt x="497022" y="3594100"/>
                  </a:lnTo>
                  <a:lnTo>
                    <a:pt x="469123" y="3556000"/>
                  </a:lnTo>
                  <a:lnTo>
                    <a:pt x="441919" y="3517900"/>
                  </a:lnTo>
                  <a:lnTo>
                    <a:pt x="415421" y="3479800"/>
                  </a:lnTo>
                  <a:lnTo>
                    <a:pt x="389639" y="3441700"/>
                  </a:lnTo>
                  <a:lnTo>
                    <a:pt x="364584" y="3403600"/>
                  </a:lnTo>
                  <a:lnTo>
                    <a:pt x="340265" y="3365500"/>
                  </a:lnTo>
                  <a:lnTo>
                    <a:pt x="316693" y="3327400"/>
                  </a:lnTo>
                  <a:lnTo>
                    <a:pt x="293879" y="3289300"/>
                  </a:lnTo>
                  <a:lnTo>
                    <a:pt x="271833" y="3251200"/>
                  </a:lnTo>
                  <a:lnTo>
                    <a:pt x="250565" y="3213100"/>
                  </a:lnTo>
                  <a:lnTo>
                    <a:pt x="230086" y="3175000"/>
                  </a:lnTo>
                  <a:lnTo>
                    <a:pt x="210405" y="3136900"/>
                  </a:lnTo>
                  <a:lnTo>
                    <a:pt x="191534" y="3098800"/>
                  </a:lnTo>
                  <a:lnTo>
                    <a:pt x="173482" y="3048000"/>
                  </a:lnTo>
                  <a:lnTo>
                    <a:pt x="156261" y="3009900"/>
                  </a:lnTo>
                  <a:lnTo>
                    <a:pt x="139879" y="2971800"/>
                  </a:lnTo>
                  <a:lnTo>
                    <a:pt x="124349" y="2921000"/>
                  </a:lnTo>
                  <a:lnTo>
                    <a:pt x="109679" y="2882900"/>
                  </a:lnTo>
                  <a:lnTo>
                    <a:pt x="95881" y="2844800"/>
                  </a:lnTo>
                  <a:lnTo>
                    <a:pt x="82964" y="2794000"/>
                  </a:lnTo>
                  <a:lnTo>
                    <a:pt x="70940" y="2755900"/>
                  </a:lnTo>
                  <a:lnTo>
                    <a:pt x="59818" y="2705100"/>
                  </a:lnTo>
                  <a:lnTo>
                    <a:pt x="49609" y="2654300"/>
                  </a:lnTo>
                  <a:lnTo>
                    <a:pt x="40323" y="2616200"/>
                  </a:lnTo>
                  <a:lnTo>
                    <a:pt x="31970" y="2565400"/>
                  </a:lnTo>
                  <a:lnTo>
                    <a:pt x="24562" y="2527300"/>
                  </a:lnTo>
                  <a:lnTo>
                    <a:pt x="18107" y="2476500"/>
                  </a:lnTo>
                  <a:lnTo>
                    <a:pt x="12618" y="2425700"/>
                  </a:lnTo>
                  <a:lnTo>
                    <a:pt x="8103" y="2387600"/>
                  </a:lnTo>
                  <a:lnTo>
                    <a:pt x="4573" y="2336800"/>
                  </a:lnTo>
                  <a:lnTo>
                    <a:pt x="2039" y="2286000"/>
                  </a:lnTo>
                  <a:lnTo>
                    <a:pt x="511" y="2235200"/>
                  </a:lnTo>
                  <a:lnTo>
                    <a:pt x="0" y="2197100"/>
                  </a:lnTo>
                  <a:lnTo>
                    <a:pt x="511" y="2146300"/>
                  </a:lnTo>
                  <a:lnTo>
                    <a:pt x="2039" y="2095500"/>
                  </a:lnTo>
                  <a:lnTo>
                    <a:pt x="4573" y="2044700"/>
                  </a:lnTo>
                  <a:lnTo>
                    <a:pt x="8103" y="2006600"/>
                  </a:lnTo>
                  <a:lnTo>
                    <a:pt x="12618" y="1955800"/>
                  </a:lnTo>
                  <a:lnTo>
                    <a:pt x="18107" y="1905000"/>
                  </a:lnTo>
                  <a:lnTo>
                    <a:pt x="24562" y="1866900"/>
                  </a:lnTo>
                  <a:lnTo>
                    <a:pt x="31970" y="1816100"/>
                  </a:lnTo>
                  <a:lnTo>
                    <a:pt x="40323" y="1765300"/>
                  </a:lnTo>
                  <a:lnTo>
                    <a:pt x="49609" y="1727200"/>
                  </a:lnTo>
                  <a:lnTo>
                    <a:pt x="59818" y="1676400"/>
                  </a:lnTo>
                  <a:lnTo>
                    <a:pt x="70940" y="1638300"/>
                  </a:lnTo>
                  <a:lnTo>
                    <a:pt x="82964" y="1587500"/>
                  </a:lnTo>
                  <a:lnTo>
                    <a:pt x="95881" y="1549400"/>
                  </a:lnTo>
                  <a:lnTo>
                    <a:pt x="109679" y="1498600"/>
                  </a:lnTo>
                  <a:lnTo>
                    <a:pt x="124349" y="1460500"/>
                  </a:lnTo>
                  <a:lnTo>
                    <a:pt x="139879" y="1422400"/>
                  </a:lnTo>
                  <a:lnTo>
                    <a:pt x="156261" y="1371600"/>
                  </a:lnTo>
                  <a:lnTo>
                    <a:pt x="173482" y="1333500"/>
                  </a:lnTo>
                  <a:lnTo>
                    <a:pt x="191534" y="1295400"/>
                  </a:lnTo>
                  <a:lnTo>
                    <a:pt x="210405" y="1257300"/>
                  </a:lnTo>
                  <a:lnTo>
                    <a:pt x="230086" y="1206500"/>
                  </a:lnTo>
                  <a:lnTo>
                    <a:pt x="250565" y="1168400"/>
                  </a:lnTo>
                  <a:lnTo>
                    <a:pt x="271833" y="1130300"/>
                  </a:lnTo>
                  <a:lnTo>
                    <a:pt x="293879" y="1092200"/>
                  </a:lnTo>
                  <a:lnTo>
                    <a:pt x="316693" y="1054100"/>
                  </a:lnTo>
                  <a:lnTo>
                    <a:pt x="340265" y="1016000"/>
                  </a:lnTo>
                  <a:lnTo>
                    <a:pt x="364584" y="977900"/>
                  </a:lnTo>
                  <a:lnTo>
                    <a:pt x="389639" y="939800"/>
                  </a:lnTo>
                  <a:lnTo>
                    <a:pt x="415421" y="901700"/>
                  </a:lnTo>
                  <a:lnTo>
                    <a:pt x="441919" y="863600"/>
                  </a:lnTo>
                  <a:lnTo>
                    <a:pt x="469123" y="838200"/>
                  </a:lnTo>
                  <a:lnTo>
                    <a:pt x="497022" y="800100"/>
                  </a:lnTo>
                  <a:lnTo>
                    <a:pt x="525606" y="762000"/>
                  </a:lnTo>
                  <a:lnTo>
                    <a:pt x="554865" y="723900"/>
                  </a:lnTo>
                  <a:lnTo>
                    <a:pt x="584788" y="698500"/>
                  </a:lnTo>
                  <a:lnTo>
                    <a:pt x="615365" y="660400"/>
                  </a:lnTo>
                  <a:lnTo>
                    <a:pt x="646585" y="635000"/>
                  </a:lnTo>
                  <a:lnTo>
                    <a:pt x="678439" y="596900"/>
                  </a:lnTo>
                  <a:lnTo>
                    <a:pt x="710916" y="571500"/>
                  </a:lnTo>
                  <a:lnTo>
                    <a:pt x="744005" y="546100"/>
                  </a:lnTo>
                  <a:lnTo>
                    <a:pt x="777697" y="508000"/>
                  </a:lnTo>
                  <a:lnTo>
                    <a:pt x="811980" y="482600"/>
                  </a:lnTo>
                  <a:lnTo>
                    <a:pt x="846845" y="457200"/>
                  </a:lnTo>
                  <a:lnTo>
                    <a:pt x="882281" y="431800"/>
                  </a:lnTo>
                  <a:lnTo>
                    <a:pt x="918278" y="406400"/>
                  </a:lnTo>
                  <a:lnTo>
                    <a:pt x="954825" y="381000"/>
                  </a:lnTo>
                  <a:lnTo>
                    <a:pt x="1029529" y="330200"/>
                  </a:lnTo>
                  <a:lnTo>
                    <a:pt x="1106310" y="279400"/>
                  </a:lnTo>
                  <a:lnTo>
                    <a:pt x="1145454" y="254000"/>
                  </a:lnTo>
                  <a:lnTo>
                    <a:pt x="1185086" y="241300"/>
                  </a:lnTo>
                  <a:lnTo>
                    <a:pt x="1265774" y="190500"/>
                  </a:lnTo>
                  <a:lnTo>
                    <a:pt x="1348291" y="165100"/>
                  </a:lnTo>
                  <a:lnTo>
                    <a:pt x="1390209" y="139700"/>
                  </a:lnTo>
                  <a:lnTo>
                    <a:pt x="1475314" y="114300"/>
                  </a:lnTo>
                  <a:lnTo>
                    <a:pt x="1518480" y="88900"/>
                  </a:lnTo>
                  <a:lnTo>
                    <a:pt x="1650307" y="50800"/>
                  </a:lnTo>
                  <a:lnTo>
                    <a:pt x="2764856" y="50800"/>
                  </a:lnTo>
                  <a:lnTo>
                    <a:pt x="2896683" y="88900"/>
                  </a:lnTo>
                  <a:lnTo>
                    <a:pt x="2939849" y="114300"/>
                  </a:lnTo>
                  <a:lnTo>
                    <a:pt x="3024954" y="139700"/>
                  </a:lnTo>
                  <a:lnTo>
                    <a:pt x="3066872" y="165100"/>
                  </a:lnTo>
                  <a:lnTo>
                    <a:pt x="3149389" y="190500"/>
                  </a:lnTo>
                  <a:lnTo>
                    <a:pt x="3230077" y="241300"/>
                  </a:lnTo>
                  <a:lnTo>
                    <a:pt x="3269709" y="254000"/>
                  </a:lnTo>
                  <a:lnTo>
                    <a:pt x="3308853" y="279400"/>
                  </a:lnTo>
                  <a:lnTo>
                    <a:pt x="3385634" y="330200"/>
                  </a:lnTo>
                  <a:lnTo>
                    <a:pt x="3460338" y="381000"/>
                  </a:lnTo>
                  <a:lnTo>
                    <a:pt x="3496885" y="406400"/>
                  </a:lnTo>
                  <a:lnTo>
                    <a:pt x="3532882" y="431800"/>
                  </a:lnTo>
                  <a:lnTo>
                    <a:pt x="3568318" y="457200"/>
                  </a:lnTo>
                  <a:lnTo>
                    <a:pt x="3603183" y="482600"/>
                  </a:lnTo>
                  <a:lnTo>
                    <a:pt x="3637466" y="508000"/>
                  </a:lnTo>
                  <a:lnTo>
                    <a:pt x="3671158" y="546100"/>
                  </a:lnTo>
                  <a:lnTo>
                    <a:pt x="3704247" y="571500"/>
                  </a:lnTo>
                  <a:lnTo>
                    <a:pt x="3736724" y="596900"/>
                  </a:lnTo>
                  <a:lnTo>
                    <a:pt x="3768578" y="635000"/>
                  </a:lnTo>
                  <a:lnTo>
                    <a:pt x="3799798" y="660400"/>
                  </a:lnTo>
                  <a:lnTo>
                    <a:pt x="3830375" y="698500"/>
                  </a:lnTo>
                  <a:lnTo>
                    <a:pt x="3860298" y="723900"/>
                  </a:lnTo>
                  <a:lnTo>
                    <a:pt x="3889557" y="762000"/>
                  </a:lnTo>
                  <a:lnTo>
                    <a:pt x="3918141" y="800100"/>
                  </a:lnTo>
                  <a:lnTo>
                    <a:pt x="3946040" y="838200"/>
                  </a:lnTo>
                  <a:lnTo>
                    <a:pt x="3973244" y="863600"/>
                  </a:lnTo>
                  <a:lnTo>
                    <a:pt x="3999742" y="901700"/>
                  </a:lnTo>
                  <a:lnTo>
                    <a:pt x="4025524" y="939800"/>
                  </a:lnTo>
                  <a:lnTo>
                    <a:pt x="4050579" y="977900"/>
                  </a:lnTo>
                  <a:lnTo>
                    <a:pt x="4074898" y="1016000"/>
                  </a:lnTo>
                  <a:lnTo>
                    <a:pt x="4098470" y="1054100"/>
                  </a:lnTo>
                  <a:lnTo>
                    <a:pt x="4121284" y="1092200"/>
                  </a:lnTo>
                  <a:lnTo>
                    <a:pt x="4143330" y="1130300"/>
                  </a:lnTo>
                  <a:lnTo>
                    <a:pt x="4164598" y="1168400"/>
                  </a:lnTo>
                  <a:lnTo>
                    <a:pt x="4185077" y="1206500"/>
                  </a:lnTo>
                  <a:lnTo>
                    <a:pt x="4204758" y="1257300"/>
                  </a:lnTo>
                  <a:lnTo>
                    <a:pt x="4223629" y="1295400"/>
                  </a:lnTo>
                  <a:lnTo>
                    <a:pt x="4241681" y="1333500"/>
                  </a:lnTo>
                  <a:lnTo>
                    <a:pt x="4258902" y="1371600"/>
                  </a:lnTo>
                  <a:lnTo>
                    <a:pt x="4275284" y="1422400"/>
                  </a:lnTo>
                  <a:lnTo>
                    <a:pt x="4290814" y="1460500"/>
                  </a:lnTo>
                  <a:lnTo>
                    <a:pt x="4305484" y="1498600"/>
                  </a:lnTo>
                  <a:lnTo>
                    <a:pt x="4319282" y="1549400"/>
                  </a:lnTo>
                  <a:lnTo>
                    <a:pt x="4332199" y="1587500"/>
                  </a:lnTo>
                  <a:lnTo>
                    <a:pt x="4344223" y="1638300"/>
                  </a:lnTo>
                  <a:lnTo>
                    <a:pt x="4355345" y="1676400"/>
                  </a:lnTo>
                  <a:lnTo>
                    <a:pt x="4365554" y="1727200"/>
                  </a:lnTo>
                  <a:lnTo>
                    <a:pt x="4374840" y="1765300"/>
                  </a:lnTo>
                  <a:lnTo>
                    <a:pt x="4383193" y="1816100"/>
                  </a:lnTo>
                  <a:lnTo>
                    <a:pt x="4390601" y="1866900"/>
                  </a:lnTo>
                  <a:lnTo>
                    <a:pt x="4397056" y="1905000"/>
                  </a:lnTo>
                  <a:lnTo>
                    <a:pt x="4402545" y="1955800"/>
                  </a:lnTo>
                  <a:lnTo>
                    <a:pt x="4407060" y="2006600"/>
                  </a:lnTo>
                  <a:lnTo>
                    <a:pt x="4410590" y="2044700"/>
                  </a:lnTo>
                  <a:lnTo>
                    <a:pt x="4413124" y="2095500"/>
                  </a:lnTo>
                  <a:lnTo>
                    <a:pt x="4414652" y="2146300"/>
                  </a:lnTo>
                  <a:lnTo>
                    <a:pt x="4415163" y="2197100"/>
                  </a:lnTo>
                  <a:lnTo>
                    <a:pt x="4414652" y="2235200"/>
                  </a:lnTo>
                  <a:lnTo>
                    <a:pt x="4413124" y="2286000"/>
                  </a:lnTo>
                  <a:lnTo>
                    <a:pt x="4410590" y="2336800"/>
                  </a:lnTo>
                  <a:lnTo>
                    <a:pt x="4407060" y="2387600"/>
                  </a:lnTo>
                  <a:lnTo>
                    <a:pt x="4402545" y="2425700"/>
                  </a:lnTo>
                  <a:lnTo>
                    <a:pt x="4397056" y="2476500"/>
                  </a:lnTo>
                  <a:lnTo>
                    <a:pt x="4390601" y="2527300"/>
                  </a:lnTo>
                  <a:lnTo>
                    <a:pt x="4383193" y="2565400"/>
                  </a:lnTo>
                  <a:lnTo>
                    <a:pt x="4374840" y="2616200"/>
                  </a:lnTo>
                  <a:lnTo>
                    <a:pt x="4365554" y="2654300"/>
                  </a:lnTo>
                  <a:lnTo>
                    <a:pt x="4355345" y="2705100"/>
                  </a:lnTo>
                  <a:lnTo>
                    <a:pt x="4344223" y="2755900"/>
                  </a:lnTo>
                  <a:lnTo>
                    <a:pt x="4332199" y="2794000"/>
                  </a:lnTo>
                  <a:lnTo>
                    <a:pt x="4319282" y="2844800"/>
                  </a:lnTo>
                  <a:lnTo>
                    <a:pt x="4305484" y="2882900"/>
                  </a:lnTo>
                  <a:lnTo>
                    <a:pt x="4290814" y="2921000"/>
                  </a:lnTo>
                  <a:lnTo>
                    <a:pt x="4275284" y="2971800"/>
                  </a:lnTo>
                  <a:lnTo>
                    <a:pt x="4258902" y="3009900"/>
                  </a:lnTo>
                  <a:lnTo>
                    <a:pt x="4241681" y="3048000"/>
                  </a:lnTo>
                  <a:lnTo>
                    <a:pt x="4223629" y="3098800"/>
                  </a:lnTo>
                  <a:lnTo>
                    <a:pt x="4204758" y="3136900"/>
                  </a:lnTo>
                  <a:lnTo>
                    <a:pt x="4185077" y="3175000"/>
                  </a:lnTo>
                  <a:lnTo>
                    <a:pt x="4164598" y="3213100"/>
                  </a:lnTo>
                  <a:lnTo>
                    <a:pt x="4143330" y="3251200"/>
                  </a:lnTo>
                  <a:lnTo>
                    <a:pt x="4121284" y="3289300"/>
                  </a:lnTo>
                  <a:lnTo>
                    <a:pt x="4098470" y="3327400"/>
                  </a:lnTo>
                  <a:lnTo>
                    <a:pt x="4074898" y="3365500"/>
                  </a:lnTo>
                  <a:lnTo>
                    <a:pt x="4050579" y="3403600"/>
                  </a:lnTo>
                  <a:lnTo>
                    <a:pt x="4025524" y="3441700"/>
                  </a:lnTo>
                  <a:lnTo>
                    <a:pt x="3999742" y="3479800"/>
                  </a:lnTo>
                  <a:lnTo>
                    <a:pt x="3973244" y="3517900"/>
                  </a:lnTo>
                  <a:lnTo>
                    <a:pt x="3946040" y="3556000"/>
                  </a:lnTo>
                  <a:lnTo>
                    <a:pt x="3918141" y="3594100"/>
                  </a:lnTo>
                  <a:lnTo>
                    <a:pt x="3889557" y="3619500"/>
                  </a:lnTo>
                  <a:lnTo>
                    <a:pt x="3860298" y="3657600"/>
                  </a:lnTo>
                  <a:lnTo>
                    <a:pt x="3830375" y="3695700"/>
                  </a:lnTo>
                  <a:lnTo>
                    <a:pt x="3799798" y="3721100"/>
                  </a:lnTo>
                  <a:lnTo>
                    <a:pt x="3768578" y="3759200"/>
                  </a:lnTo>
                  <a:lnTo>
                    <a:pt x="3736724" y="3784600"/>
                  </a:lnTo>
                  <a:lnTo>
                    <a:pt x="3704247" y="3810000"/>
                  </a:lnTo>
                  <a:lnTo>
                    <a:pt x="3671158" y="3848100"/>
                  </a:lnTo>
                  <a:lnTo>
                    <a:pt x="3637466" y="3873500"/>
                  </a:lnTo>
                  <a:lnTo>
                    <a:pt x="3603183" y="3898900"/>
                  </a:lnTo>
                  <a:lnTo>
                    <a:pt x="3568318" y="3937000"/>
                  </a:lnTo>
                  <a:lnTo>
                    <a:pt x="3532882" y="3962400"/>
                  </a:lnTo>
                  <a:lnTo>
                    <a:pt x="3496885" y="3987800"/>
                  </a:lnTo>
                  <a:lnTo>
                    <a:pt x="3460338" y="4013200"/>
                  </a:lnTo>
                  <a:lnTo>
                    <a:pt x="3423251" y="4038600"/>
                  </a:lnTo>
                  <a:lnTo>
                    <a:pt x="3347498" y="4089400"/>
                  </a:lnTo>
                  <a:lnTo>
                    <a:pt x="3308853" y="4102100"/>
                  </a:lnTo>
                  <a:lnTo>
                    <a:pt x="3230077" y="4152900"/>
                  </a:lnTo>
                  <a:lnTo>
                    <a:pt x="3189966" y="4165600"/>
                  </a:lnTo>
                  <a:lnTo>
                    <a:pt x="3149389" y="4191000"/>
                  </a:lnTo>
                  <a:lnTo>
                    <a:pt x="3108354" y="4203700"/>
                  </a:lnTo>
                  <a:lnTo>
                    <a:pt x="3066872" y="4229100"/>
                  </a:lnTo>
                  <a:lnTo>
                    <a:pt x="2982609" y="4254500"/>
                  </a:lnTo>
                  <a:lnTo>
                    <a:pt x="2939849" y="4279900"/>
                  </a:lnTo>
                  <a:lnTo>
                    <a:pt x="2675135" y="4356100"/>
                  </a:lnTo>
                  <a:close/>
                </a:path>
                <a:path w="4415790" h="4394200">
                  <a:moveTo>
                    <a:pt x="2538003" y="4381500"/>
                  </a:moveTo>
                  <a:lnTo>
                    <a:pt x="1877160" y="4381500"/>
                  </a:lnTo>
                  <a:lnTo>
                    <a:pt x="1785410" y="4356100"/>
                  </a:lnTo>
                  <a:lnTo>
                    <a:pt x="2629753" y="4356100"/>
                  </a:lnTo>
                  <a:lnTo>
                    <a:pt x="2538003" y="4381500"/>
                  </a:lnTo>
                  <a:close/>
                </a:path>
                <a:path w="4415790" h="4394200">
                  <a:moveTo>
                    <a:pt x="2445003" y="4394200"/>
                  </a:moveTo>
                  <a:lnTo>
                    <a:pt x="1970160" y="4394200"/>
                  </a:lnTo>
                  <a:lnTo>
                    <a:pt x="1923509" y="4381500"/>
                  </a:lnTo>
                  <a:lnTo>
                    <a:pt x="2491654" y="4381500"/>
                  </a:lnTo>
                  <a:lnTo>
                    <a:pt x="2445003" y="4394200"/>
                  </a:lnTo>
                  <a:close/>
                </a:path>
              </a:pathLst>
            </a:custGeom>
            <a:solidFill>
              <a:srgbClr val="797C7C">
                <a:alpha val="12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89672" y="552408"/>
              <a:ext cx="8498326" cy="973459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73899" y="548950"/>
            <a:ext cx="9265285" cy="27463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850" spc="-1305"/>
              <a:t>AI-</a:t>
            </a:r>
            <a:r>
              <a:rPr dirty="0" sz="17850" spc="-2350"/>
              <a:t>POWERD</a:t>
            </a:r>
            <a:endParaRPr sz="17850"/>
          </a:p>
        </p:txBody>
      </p:sp>
      <p:sp>
        <p:nvSpPr>
          <p:cNvPr id="7" name="object 7" descr=""/>
          <p:cNvSpPr txBox="1"/>
          <p:nvPr/>
        </p:nvSpPr>
        <p:spPr>
          <a:xfrm>
            <a:off x="373899" y="2799871"/>
            <a:ext cx="11110595" cy="2746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850" spc="-2265">
                <a:latin typeface="Trebuchet MS"/>
                <a:cs typeface="Trebuchet MS"/>
              </a:rPr>
              <a:t>STUDY</a:t>
            </a:r>
            <a:r>
              <a:rPr dirty="0" sz="17850" spc="-1200">
                <a:latin typeface="Trebuchet MS"/>
                <a:cs typeface="Trebuchet MS"/>
              </a:rPr>
              <a:t> </a:t>
            </a:r>
            <a:r>
              <a:rPr dirty="0" sz="17850" spc="-2290">
                <a:latin typeface="Trebuchet MS"/>
                <a:cs typeface="Trebuchet MS"/>
              </a:rPr>
              <a:t>BUDDY</a:t>
            </a:r>
            <a:endParaRPr sz="1785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43466" y="6499484"/>
            <a:ext cx="2362835" cy="25241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70" b="1">
                <a:latin typeface="Tahoma"/>
                <a:cs typeface="Tahoma"/>
              </a:rPr>
              <a:t>Presented</a:t>
            </a:r>
            <a:r>
              <a:rPr dirty="0" sz="2600" spc="-5" b="1">
                <a:latin typeface="Tahoma"/>
                <a:cs typeface="Tahoma"/>
              </a:rPr>
              <a:t> </a:t>
            </a:r>
            <a:r>
              <a:rPr dirty="0" sz="2600" spc="90" b="1">
                <a:latin typeface="Tahoma"/>
                <a:cs typeface="Tahoma"/>
              </a:rPr>
              <a:t>By</a:t>
            </a:r>
            <a:endParaRPr sz="2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360"/>
              </a:spcBef>
            </a:pPr>
            <a:r>
              <a:rPr dirty="0" sz="2600" spc="70" b="1">
                <a:latin typeface="Tahoma"/>
                <a:cs typeface="Tahoma"/>
              </a:rPr>
              <a:t>course</a:t>
            </a:r>
            <a:r>
              <a:rPr dirty="0" sz="2600" spc="-25" b="1">
                <a:latin typeface="Tahoma"/>
                <a:cs typeface="Tahoma"/>
              </a:rPr>
              <a:t> </a:t>
            </a:r>
            <a:r>
              <a:rPr dirty="0" sz="2600" spc="100" b="1">
                <a:latin typeface="Tahoma"/>
                <a:cs typeface="Tahoma"/>
              </a:rPr>
              <a:t>name</a:t>
            </a:r>
            <a:endParaRPr sz="2600">
              <a:latin typeface="Tahoma"/>
              <a:cs typeface="Tahoma"/>
            </a:endParaRPr>
          </a:p>
          <a:p>
            <a:pPr marL="12700" marR="5080">
              <a:lnSpc>
                <a:spcPct val="174400"/>
              </a:lnSpc>
              <a:spcBef>
                <a:spcPts val="185"/>
              </a:spcBef>
            </a:pPr>
            <a:r>
              <a:rPr dirty="0" sz="2600" spc="70" b="1">
                <a:latin typeface="Tahoma"/>
                <a:cs typeface="Tahoma"/>
              </a:rPr>
              <a:t>college</a:t>
            </a:r>
            <a:r>
              <a:rPr dirty="0" sz="2600" b="1">
                <a:latin typeface="Tahoma"/>
                <a:cs typeface="Tahoma"/>
              </a:rPr>
              <a:t> </a:t>
            </a:r>
            <a:r>
              <a:rPr dirty="0" sz="2600" spc="100" b="1">
                <a:latin typeface="Tahoma"/>
                <a:cs typeface="Tahoma"/>
              </a:rPr>
              <a:t>name </a:t>
            </a:r>
            <a:r>
              <a:rPr dirty="0" sz="2600" spc="85" b="1">
                <a:latin typeface="Tahoma"/>
                <a:cs typeface="Tahoma"/>
              </a:rPr>
              <a:t>Department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50339" y="5464178"/>
            <a:ext cx="10136505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130">
                <a:latin typeface="Verdana"/>
                <a:cs typeface="Verdana"/>
              </a:rPr>
              <a:t>An</a:t>
            </a:r>
            <a:r>
              <a:rPr dirty="0" sz="3500" spc="-300">
                <a:latin typeface="Verdana"/>
                <a:cs typeface="Verdana"/>
              </a:rPr>
              <a:t> </a:t>
            </a:r>
            <a:r>
              <a:rPr dirty="0" sz="3500">
                <a:latin typeface="Verdana"/>
                <a:cs typeface="Verdana"/>
              </a:rPr>
              <a:t>Intelligent</a:t>
            </a:r>
            <a:r>
              <a:rPr dirty="0" sz="3500" spc="-290">
                <a:latin typeface="Verdana"/>
                <a:cs typeface="Verdana"/>
              </a:rPr>
              <a:t> </a:t>
            </a:r>
            <a:r>
              <a:rPr dirty="0" sz="3500" spc="45">
                <a:latin typeface="Verdana"/>
                <a:cs typeface="Verdana"/>
              </a:rPr>
              <a:t>Learning</a:t>
            </a:r>
            <a:r>
              <a:rPr dirty="0" sz="3500" spc="-290">
                <a:latin typeface="Verdana"/>
                <a:cs typeface="Verdana"/>
              </a:rPr>
              <a:t> </a:t>
            </a:r>
            <a:r>
              <a:rPr dirty="0" sz="3500" spc="-25">
                <a:latin typeface="Verdana"/>
                <a:cs typeface="Verdana"/>
              </a:rPr>
              <a:t>Assistant</a:t>
            </a:r>
            <a:r>
              <a:rPr dirty="0" sz="3500" spc="-290">
                <a:latin typeface="Verdana"/>
                <a:cs typeface="Verdana"/>
              </a:rPr>
              <a:t> </a:t>
            </a:r>
            <a:r>
              <a:rPr dirty="0" sz="3500" spc="-45">
                <a:latin typeface="Verdana"/>
                <a:cs typeface="Verdana"/>
              </a:rPr>
              <a:t>for</a:t>
            </a:r>
            <a:r>
              <a:rPr dirty="0" sz="3500" spc="-290">
                <a:latin typeface="Verdana"/>
                <a:cs typeface="Verdana"/>
              </a:rPr>
              <a:t> </a:t>
            </a:r>
            <a:r>
              <a:rPr dirty="0" sz="3500" spc="-10">
                <a:latin typeface="Verdana"/>
                <a:cs typeface="Verdana"/>
              </a:rPr>
              <a:t>Students</a:t>
            </a:r>
            <a:endParaRPr sz="3500">
              <a:latin typeface="Verdana"/>
              <a:cs typeface="Verdana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12263627" y="6691634"/>
            <a:ext cx="951865" cy="951865"/>
          </a:xfrm>
          <a:custGeom>
            <a:avLst/>
            <a:gdLst/>
            <a:ahLst/>
            <a:cxnLst/>
            <a:rect l="l" t="t" r="r" b="b"/>
            <a:pathLst>
              <a:path w="951865" h="951865">
                <a:moveTo>
                  <a:pt x="475868" y="951737"/>
                </a:moveTo>
                <a:lnTo>
                  <a:pt x="427213" y="949280"/>
                </a:lnTo>
                <a:lnTo>
                  <a:pt x="379964" y="942069"/>
                </a:lnTo>
                <a:lnTo>
                  <a:pt x="334359" y="930343"/>
                </a:lnTo>
                <a:lnTo>
                  <a:pt x="290639" y="914341"/>
                </a:lnTo>
                <a:lnTo>
                  <a:pt x="249041" y="894302"/>
                </a:lnTo>
                <a:lnTo>
                  <a:pt x="209805" y="870466"/>
                </a:lnTo>
                <a:lnTo>
                  <a:pt x="173171" y="843071"/>
                </a:lnTo>
                <a:lnTo>
                  <a:pt x="139378" y="812358"/>
                </a:lnTo>
                <a:lnTo>
                  <a:pt x="108665" y="778565"/>
                </a:lnTo>
                <a:lnTo>
                  <a:pt x="81270" y="741931"/>
                </a:lnTo>
                <a:lnTo>
                  <a:pt x="57434" y="702695"/>
                </a:lnTo>
                <a:lnTo>
                  <a:pt x="37396" y="661098"/>
                </a:lnTo>
                <a:lnTo>
                  <a:pt x="21394" y="617377"/>
                </a:lnTo>
                <a:lnTo>
                  <a:pt x="9667" y="571772"/>
                </a:lnTo>
                <a:lnTo>
                  <a:pt x="2456" y="524523"/>
                </a:lnTo>
                <a:lnTo>
                  <a:pt x="0" y="475868"/>
                </a:lnTo>
                <a:lnTo>
                  <a:pt x="2456" y="427213"/>
                </a:lnTo>
                <a:lnTo>
                  <a:pt x="9667" y="379964"/>
                </a:lnTo>
                <a:lnTo>
                  <a:pt x="21394" y="334359"/>
                </a:lnTo>
                <a:lnTo>
                  <a:pt x="37396" y="290639"/>
                </a:lnTo>
                <a:lnTo>
                  <a:pt x="57434" y="249041"/>
                </a:lnTo>
                <a:lnTo>
                  <a:pt x="81270" y="209805"/>
                </a:lnTo>
                <a:lnTo>
                  <a:pt x="108665" y="173171"/>
                </a:lnTo>
                <a:lnTo>
                  <a:pt x="139378" y="139378"/>
                </a:lnTo>
                <a:lnTo>
                  <a:pt x="173171" y="108665"/>
                </a:lnTo>
                <a:lnTo>
                  <a:pt x="209805" y="81270"/>
                </a:lnTo>
                <a:lnTo>
                  <a:pt x="249041" y="57434"/>
                </a:lnTo>
                <a:lnTo>
                  <a:pt x="290639" y="37396"/>
                </a:lnTo>
                <a:lnTo>
                  <a:pt x="334359" y="21394"/>
                </a:lnTo>
                <a:lnTo>
                  <a:pt x="379964" y="9667"/>
                </a:lnTo>
                <a:lnTo>
                  <a:pt x="427213" y="2456"/>
                </a:lnTo>
                <a:lnTo>
                  <a:pt x="475868" y="0"/>
                </a:lnTo>
                <a:lnTo>
                  <a:pt x="524523" y="2456"/>
                </a:lnTo>
                <a:lnTo>
                  <a:pt x="571772" y="9667"/>
                </a:lnTo>
                <a:lnTo>
                  <a:pt x="617377" y="21394"/>
                </a:lnTo>
                <a:lnTo>
                  <a:pt x="661098" y="37396"/>
                </a:lnTo>
                <a:lnTo>
                  <a:pt x="702695" y="57434"/>
                </a:lnTo>
                <a:lnTo>
                  <a:pt x="741931" y="81270"/>
                </a:lnTo>
                <a:lnTo>
                  <a:pt x="778565" y="108665"/>
                </a:lnTo>
                <a:lnTo>
                  <a:pt x="812358" y="139378"/>
                </a:lnTo>
                <a:lnTo>
                  <a:pt x="843072" y="173171"/>
                </a:lnTo>
                <a:lnTo>
                  <a:pt x="870466" y="209805"/>
                </a:lnTo>
                <a:lnTo>
                  <a:pt x="894302" y="249041"/>
                </a:lnTo>
                <a:lnTo>
                  <a:pt x="914341" y="290639"/>
                </a:lnTo>
                <a:lnTo>
                  <a:pt x="930343" y="334359"/>
                </a:lnTo>
                <a:lnTo>
                  <a:pt x="942069" y="379964"/>
                </a:lnTo>
                <a:lnTo>
                  <a:pt x="949280" y="427213"/>
                </a:lnTo>
                <a:lnTo>
                  <a:pt x="951737" y="475868"/>
                </a:lnTo>
                <a:lnTo>
                  <a:pt x="949280" y="524523"/>
                </a:lnTo>
                <a:lnTo>
                  <a:pt x="942069" y="571772"/>
                </a:lnTo>
                <a:lnTo>
                  <a:pt x="930343" y="617377"/>
                </a:lnTo>
                <a:lnTo>
                  <a:pt x="914341" y="661098"/>
                </a:lnTo>
                <a:lnTo>
                  <a:pt x="894302" y="702695"/>
                </a:lnTo>
                <a:lnTo>
                  <a:pt x="870466" y="741931"/>
                </a:lnTo>
                <a:lnTo>
                  <a:pt x="843072" y="778565"/>
                </a:lnTo>
                <a:lnTo>
                  <a:pt x="812358" y="812358"/>
                </a:lnTo>
                <a:lnTo>
                  <a:pt x="778565" y="843071"/>
                </a:lnTo>
                <a:lnTo>
                  <a:pt x="741931" y="870466"/>
                </a:lnTo>
                <a:lnTo>
                  <a:pt x="702695" y="894302"/>
                </a:lnTo>
                <a:lnTo>
                  <a:pt x="661098" y="914341"/>
                </a:lnTo>
                <a:lnTo>
                  <a:pt x="617377" y="930343"/>
                </a:lnTo>
                <a:lnTo>
                  <a:pt x="571772" y="942069"/>
                </a:lnTo>
                <a:lnTo>
                  <a:pt x="524523" y="949280"/>
                </a:lnTo>
                <a:lnTo>
                  <a:pt x="475868" y="951737"/>
                </a:lnTo>
                <a:close/>
              </a:path>
            </a:pathLst>
          </a:custGeom>
          <a:solidFill>
            <a:srgbClr val="797C7C">
              <a:alpha val="12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3512885" y="6499484"/>
            <a:ext cx="8002270" cy="25241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6385" algn="l"/>
              </a:tabLst>
            </a:pPr>
            <a:r>
              <a:rPr dirty="0" sz="2600" spc="-330" b="1">
                <a:latin typeface="Tahoma"/>
                <a:cs typeface="Tahoma"/>
              </a:rPr>
              <a:t>:</a:t>
            </a:r>
            <a:r>
              <a:rPr dirty="0" sz="2600" b="1">
                <a:latin typeface="Tahoma"/>
                <a:cs typeface="Tahoma"/>
              </a:rPr>
              <a:t>	</a:t>
            </a:r>
            <a:r>
              <a:rPr dirty="0" sz="2600" spc="105" b="1">
                <a:latin typeface="Tahoma"/>
                <a:cs typeface="Tahoma"/>
              </a:rPr>
              <a:t>Amrutha</a:t>
            </a:r>
            <a:r>
              <a:rPr dirty="0" sz="2600" spc="-15" b="1">
                <a:latin typeface="Tahoma"/>
                <a:cs typeface="Tahoma"/>
              </a:rPr>
              <a:t> </a:t>
            </a:r>
            <a:r>
              <a:rPr dirty="0" sz="2600" spc="90" b="1">
                <a:latin typeface="Tahoma"/>
                <a:cs typeface="Tahoma"/>
              </a:rPr>
              <a:t>k</a:t>
            </a:r>
            <a:endParaRPr sz="2600">
              <a:latin typeface="Tahoma"/>
              <a:cs typeface="Tahoma"/>
            </a:endParaRPr>
          </a:p>
          <a:p>
            <a:pPr marL="33020">
              <a:lnSpc>
                <a:spcPct val="100000"/>
              </a:lnSpc>
              <a:spcBef>
                <a:spcPts val="2360"/>
              </a:spcBef>
              <a:tabLst>
                <a:tab pos="306705" algn="l"/>
              </a:tabLst>
            </a:pPr>
            <a:r>
              <a:rPr dirty="0" sz="2600" spc="-330" b="1">
                <a:latin typeface="Tahoma"/>
                <a:cs typeface="Tahoma"/>
              </a:rPr>
              <a:t>:</a:t>
            </a:r>
            <a:r>
              <a:rPr dirty="0" sz="2600" b="1">
                <a:latin typeface="Tahoma"/>
                <a:cs typeface="Tahoma"/>
              </a:rPr>
              <a:t>	</a:t>
            </a:r>
            <a:r>
              <a:rPr dirty="0" sz="2600" spc="-90" b="1">
                <a:latin typeface="Tahoma"/>
                <a:cs typeface="Tahoma"/>
              </a:rPr>
              <a:t>AI/ML</a:t>
            </a:r>
            <a:r>
              <a:rPr dirty="0" sz="2600" spc="85" b="1">
                <a:latin typeface="Tahoma"/>
                <a:cs typeface="Tahoma"/>
              </a:rPr>
              <a:t> </a:t>
            </a:r>
            <a:r>
              <a:rPr dirty="0" sz="2600" b="1">
                <a:latin typeface="Tahoma"/>
                <a:cs typeface="Tahoma"/>
              </a:rPr>
              <a:t>Internship</a:t>
            </a:r>
            <a:r>
              <a:rPr dirty="0" sz="2600" spc="85" b="1">
                <a:latin typeface="Tahoma"/>
                <a:cs typeface="Tahoma"/>
              </a:rPr>
              <a:t> </a:t>
            </a:r>
            <a:r>
              <a:rPr dirty="0" sz="2600" b="1">
                <a:latin typeface="Tahoma"/>
                <a:cs typeface="Tahoma"/>
              </a:rPr>
              <a:t>project-</a:t>
            </a:r>
            <a:r>
              <a:rPr dirty="0" sz="2600" spc="105" b="1">
                <a:latin typeface="Tahoma"/>
                <a:cs typeface="Tahoma"/>
              </a:rPr>
              <a:t>Edunet</a:t>
            </a:r>
            <a:r>
              <a:rPr dirty="0" sz="2600" spc="85" b="1">
                <a:latin typeface="Tahoma"/>
                <a:cs typeface="Tahoma"/>
              </a:rPr>
              <a:t> </a:t>
            </a:r>
            <a:r>
              <a:rPr dirty="0" sz="2600" spc="75" b="1">
                <a:latin typeface="Tahoma"/>
                <a:cs typeface="Tahoma"/>
              </a:rPr>
              <a:t>Foundation</a:t>
            </a:r>
            <a:endParaRPr sz="2600">
              <a:latin typeface="Tahoma"/>
              <a:cs typeface="Tahoma"/>
            </a:endParaRPr>
          </a:p>
          <a:p>
            <a:pPr marL="34290">
              <a:lnSpc>
                <a:spcPct val="100000"/>
              </a:lnSpc>
              <a:spcBef>
                <a:spcPts val="2510"/>
              </a:spcBef>
              <a:tabLst>
                <a:tab pos="307340" algn="l"/>
              </a:tabLst>
            </a:pPr>
            <a:r>
              <a:rPr dirty="0" sz="2600" spc="-330" b="1">
                <a:latin typeface="Tahoma"/>
                <a:cs typeface="Tahoma"/>
              </a:rPr>
              <a:t>:</a:t>
            </a:r>
            <a:r>
              <a:rPr dirty="0" sz="2600" b="1">
                <a:latin typeface="Tahoma"/>
                <a:cs typeface="Tahoma"/>
              </a:rPr>
              <a:t>	</a:t>
            </a:r>
            <a:r>
              <a:rPr dirty="0" sz="2600" spc="80" b="1">
                <a:latin typeface="Tahoma"/>
                <a:cs typeface="Tahoma"/>
              </a:rPr>
              <a:t>Government</a:t>
            </a:r>
            <a:r>
              <a:rPr dirty="0" sz="2600" spc="-15" b="1">
                <a:latin typeface="Tahoma"/>
                <a:cs typeface="Tahoma"/>
              </a:rPr>
              <a:t> </a:t>
            </a:r>
            <a:r>
              <a:rPr dirty="0" sz="2600" spc="70" b="1">
                <a:latin typeface="Tahoma"/>
                <a:cs typeface="Tahoma"/>
              </a:rPr>
              <a:t>college</a:t>
            </a:r>
            <a:r>
              <a:rPr dirty="0" sz="2600" spc="-10" b="1">
                <a:latin typeface="Tahoma"/>
                <a:cs typeface="Tahoma"/>
              </a:rPr>
              <a:t> </a:t>
            </a:r>
            <a:r>
              <a:rPr dirty="0" sz="2600" spc="65" b="1">
                <a:latin typeface="Tahoma"/>
                <a:cs typeface="Tahoma"/>
              </a:rPr>
              <a:t>mokeri</a:t>
            </a:r>
            <a:endParaRPr sz="2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320"/>
              </a:spcBef>
              <a:tabLst>
                <a:tab pos="472440" algn="l"/>
              </a:tabLst>
            </a:pPr>
            <a:r>
              <a:rPr dirty="0" sz="2600" spc="-330" b="1">
                <a:latin typeface="Tahoma"/>
                <a:cs typeface="Tahoma"/>
              </a:rPr>
              <a:t>:</a:t>
            </a:r>
            <a:r>
              <a:rPr dirty="0" sz="2600" b="1">
                <a:latin typeface="Tahoma"/>
                <a:cs typeface="Tahoma"/>
              </a:rPr>
              <a:t>	</a:t>
            </a:r>
            <a:r>
              <a:rPr dirty="0" sz="2600" spc="125" b="1">
                <a:latin typeface="Tahoma"/>
                <a:cs typeface="Tahoma"/>
              </a:rPr>
              <a:t>Bsc</a:t>
            </a:r>
            <a:r>
              <a:rPr dirty="0" sz="2600" spc="-30" b="1">
                <a:latin typeface="Tahoma"/>
                <a:cs typeface="Tahoma"/>
              </a:rPr>
              <a:t> </a:t>
            </a:r>
            <a:r>
              <a:rPr dirty="0" sz="2600" spc="70" b="1">
                <a:latin typeface="Tahoma"/>
                <a:cs typeface="Tahoma"/>
              </a:rPr>
              <a:t>Mathematics</a:t>
            </a:r>
            <a:endParaRPr sz="2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6898" y="6270"/>
            <a:ext cx="9888829" cy="3657599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2874983" y="1474741"/>
            <a:ext cx="5413375" cy="8026400"/>
          </a:xfrm>
          <a:custGeom>
            <a:avLst/>
            <a:gdLst/>
            <a:ahLst/>
            <a:cxnLst/>
            <a:rect l="l" t="t" r="r" b="b"/>
            <a:pathLst>
              <a:path w="5413375" h="8026400">
                <a:moveTo>
                  <a:pt x="4832583" y="12700"/>
                </a:moveTo>
                <a:lnTo>
                  <a:pt x="3936042" y="12700"/>
                </a:lnTo>
                <a:lnTo>
                  <a:pt x="3985251" y="0"/>
                </a:lnTo>
                <a:lnTo>
                  <a:pt x="4783374" y="0"/>
                </a:lnTo>
                <a:lnTo>
                  <a:pt x="4832583" y="12700"/>
                </a:lnTo>
                <a:close/>
              </a:path>
              <a:path w="5413375" h="8026400">
                <a:moveTo>
                  <a:pt x="4930518" y="25400"/>
                </a:moveTo>
                <a:lnTo>
                  <a:pt x="3838107" y="25400"/>
                </a:lnTo>
                <a:lnTo>
                  <a:pt x="3886993" y="12700"/>
                </a:lnTo>
                <a:lnTo>
                  <a:pt x="4881632" y="12700"/>
                </a:lnTo>
                <a:lnTo>
                  <a:pt x="4930518" y="25400"/>
                </a:lnTo>
                <a:close/>
              </a:path>
              <a:path w="5413375" h="8026400">
                <a:moveTo>
                  <a:pt x="5027789" y="38100"/>
                </a:moveTo>
                <a:lnTo>
                  <a:pt x="3740836" y="38100"/>
                </a:lnTo>
                <a:lnTo>
                  <a:pt x="3789387" y="25400"/>
                </a:lnTo>
                <a:lnTo>
                  <a:pt x="4979238" y="25400"/>
                </a:lnTo>
                <a:lnTo>
                  <a:pt x="5027789" y="38100"/>
                </a:lnTo>
                <a:close/>
              </a:path>
              <a:path w="5413375" h="8026400">
                <a:moveTo>
                  <a:pt x="5124372" y="50800"/>
                </a:moveTo>
                <a:lnTo>
                  <a:pt x="3644253" y="50800"/>
                </a:lnTo>
                <a:lnTo>
                  <a:pt x="3692457" y="38100"/>
                </a:lnTo>
                <a:lnTo>
                  <a:pt x="5076168" y="38100"/>
                </a:lnTo>
                <a:lnTo>
                  <a:pt x="5124372" y="50800"/>
                </a:lnTo>
                <a:close/>
              </a:path>
              <a:path w="5413375" h="8026400">
                <a:moveTo>
                  <a:pt x="5267905" y="76200"/>
                </a:moveTo>
                <a:lnTo>
                  <a:pt x="3500721" y="76200"/>
                </a:lnTo>
                <a:lnTo>
                  <a:pt x="3596227" y="50800"/>
                </a:lnTo>
                <a:lnTo>
                  <a:pt x="5172398" y="50800"/>
                </a:lnTo>
                <a:lnTo>
                  <a:pt x="5267905" y="76200"/>
                </a:lnTo>
                <a:close/>
              </a:path>
              <a:path w="5413375" h="8026400">
                <a:moveTo>
                  <a:pt x="5362662" y="7937500"/>
                </a:moveTo>
                <a:lnTo>
                  <a:pt x="3405963" y="7937500"/>
                </a:lnTo>
                <a:lnTo>
                  <a:pt x="2854484" y="7785100"/>
                </a:lnTo>
                <a:lnTo>
                  <a:pt x="2809946" y="7759700"/>
                </a:lnTo>
                <a:lnTo>
                  <a:pt x="2677740" y="7721600"/>
                </a:lnTo>
                <a:lnTo>
                  <a:pt x="2634150" y="7696200"/>
                </a:lnTo>
                <a:lnTo>
                  <a:pt x="2590805" y="7683500"/>
                </a:lnTo>
                <a:lnTo>
                  <a:pt x="2547707" y="7658100"/>
                </a:lnTo>
                <a:lnTo>
                  <a:pt x="2462267" y="7632700"/>
                </a:lnTo>
                <a:lnTo>
                  <a:pt x="2377852" y="7581900"/>
                </a:lnTo>
                <a:lnTo>
                  <a:pt x="2336038" y="7569200"/>
                </a:lnTo>
                <a:lnTo>
                  <a:pt x="2294489" y="7543800"/>
                </a:lnTo>
                <a:lnTo>
                  <a:pt x="2253208" y="7531100"/>
                </a:lnTo>
                <a:lnTo>
                  <a:pt x="2171466" y="7480300"/>
                </a:lnTo>
                <a:lnTo>
                  <a:pt x="2131010" y="7467600"/>
                </a:lnTo>
                <a:lnTo>
                  <a:pt x="1972023" y="7366000"/>
                </a:lnTo>
                <a:lnTo>
                  <a:pt x="1933001" y="7340600"/>
                </a:lnTo>
                <a:lnTo>
                  <a:pt x="1894275" y="7327900"/>
                </a:lnTo>
                <a:lnTo>
                  <a:pt x="1779903" y="7251700"/>
                </a:lnTo>
                <a:lnTo>
                  <a:pt x="1705189" y="7200900"/>
                </a:lnTo>
                <a:lnTo>
                  <a:pt x="1668302" y="7162800"/>
                </a:lnTo>
                <a:lnTo>
                  <a:pt x="1559555" y="7086600"/>
                </a:lnTo>
                <a:lnTo>
                  <a:pt x="1488683" y="7035800"/>
                </a:lnTo>
                <a:lnTo>
                  <a:pt x="1453744" y="6997700"/>
                </a:lnTo>
                <a:lnTo>
                  <a:pt x="1384873" y="6946900"/>
                </a:lnTo>
                <a:lnTo>
                  <a:pt x="1350949" y="6908800"/>
                </a:lnTo>
                <a:lnTo>
                  <a:pt x="1284135" y="6858000"/>
                </a:lnTo>
                <a:lnTo>
                  <a:pt x="1251252" y="6819900"/>
                </a:lnTo>
                <a:lnTo>
                  <a:pt x="1218723" y="6794500"/>
                </a:lnTo>
                <a:lnTo>
                  <a:pt x="1186549" y="6756400"/>
                </a:lnTo>
                <a:lnTo>
                  <a:pt x="1154736" y="6731000"/>
                </a:lnTo>
                <a:lnTo>
                  <a:pt x="1123284" y="6692900"/>
                </a:lnTo>
                <a:lnTo>
                  <a:pt x="1092198" y="6667500"/>
                </a:lnTo>
                <a:lnTo>
                  <a:pt x="1061481" y="6629400"/>
                </a:lnTo>
                <a:lnTo>
                  <a:pt x="1031135" y="6604000"/>
                </a:lnTo>
                <a:lnTo>
                  <a:pt x="1001163" y="6565900"/>
                </a:lnTo>
                <a:lnTo>
                  <a:pt x="971569" y="6540500"/>
                </a:lnTo>
                <a:lnTo>
                  <a:pt x="942356" y="6502400"/>
                </a:lnTo>
                <a:lnTo>
                  <a:pt x="913526" y="6464300"/>
                </a:lnTo>
                <a:lnTo>
                  <a:pt x="885083" y="6438900"/>
                </a:lnTo>
                <a:lnTo>
                  <a:pt x="857029" y="6400800"/>
                </a:lnTo>
                <a:lnTo>
                  <a:pt x="829368" y="6362700"/>
                </a:lnTo>
                <a:lnTo>
                  <a:pt x="802103" y="6324600"/>
                </a:lnTo>
                <a:lnTo>
                  <a:pt x="775236" y="6299200"/>
                </a:lnTo>
                <a:lnTo>
                  <a:pt x="748771" y="6261100"/>
                </a:lnTo>
                <a:lnTo>
                  <a:pt x="722711" y="6223000"/>
                </a:lnTo>
                <a:lnTo>
                  <a:pt x="697059" y="6184900"/>
                </a:lnTo>
                <a:lnTo>
                  <a:pt x="671817" y="6146800"/>
                </a:lnTo>
                <a:lnTo>
                  <a:pt x="646989" y="6108700"/>
                </a:lnTo>
                <a:lnTo>
                  <a:pt x="622578" y="6083300"/>
                </a:lnTo>
                <a:lnTo>
                  <a:pt x="598587" y="6045200"/>
                </a:lnTo>
                <a:lnTo>
                  <a:pt x="575018" y="6007100"/>
                </a:lnTo>
                <a:lnTo>
                  <a:pt x="551876" y="5969000"/>
                </a:lnTo>
                <a:lnTo>
                  <a:pt x="529162" y="5930900"/>
                </a:lnTo>
                <a:lnTo>
                  <a:pt x="506881" y="5892800"/>
                </a:lnTo>
                <a:lnTo>
                  <a:pt x="485034" y="5854700"/>
                </a:lnTo>
                <a:lnTo>
                  <a:pt x="463625" y="5816600"/>
                </a:lnTo>
                <a:lnTo>
                  <a:pt x="442658" y="5778500"/>
                </a:lnTo>
                <a:lnTo>
                  <a:pt x="422134" y="5740400"/>
                </a:lnTo>
                <a:lnTo>
                  <a:pt x="402058" y="5689600"/>
                </a:lnTo>
                <a:lnTo>
                  <a:pt x="382431" y="5651500"/>
                </a:lnTo>
                <a:lnTo>
                  <a:pt x="363258" y="5613400"/>
                </a:lnTo>
                <a:lnTo>
                  <a:pt x="344541" y="5575300"/>
                </a:lnTo>
                <a:lnTo>
                  <a:pt x="326282" y="5537200"/>
                </a:lnTo>
                <a:lnTo>
                  <a:pt x="308486" y="5499100"/>
                </a:lnTo>
                <a:lnTo>
                  <a:pt x="291156" y="5461000"/>
                </a:lnTo>
                <a:lnTo>
                  <a:pt x="274293" y="5410200"/>
                </a:lnTo>
                <a:lnTo>
                  <a:pt x="257902" y="5372100"/>
                </a:lnTo>
                <a:lnTo>
                  <a:pt x="241985" y="5334000"/>
                </a:lnTo>
                <a:lnTo>
                  <a:pt x="226545" y="5295900"/>
                </a:lnTo>
                <a:lnTo>
                  <a:pt x="211586" y="5245100"/>
                </a:lnTo>
                <a:lnTo>
                  <a:pt x="197110" y="5207000"/>
                </a:lnTo>
                <a:lnTo>
                  <a:pt x="183120" y="5168900"/>
                </a:lnTo>
                <a:lnTo>
                  <a:pt x="169619" y="5118100"/>
                </a:lnTo>
                <a:lnTo>
                  <a:pt x="156611" y="5080000"/>
                </a:lnTo>
                <a:lnTo>
                  <a:pt x="144099" y="5041900"/>
                </a:lnTo>
                <a:lnTo>
                  <a:pt x="132085" y="4991100"/>
                </a:lnTo>
                <a:lnTo>
                  <a:pt x="120572" y="4953000"/>
                </a:lnTo>
                <a:lnTo>
                  <a:pt x="109564" y="4902200"/>
                </a:lnTo>
                <a:lnTo>
                  <a:pt x="99063" y="4864100"/>
                </a:lnTo>
                <a:lnTo>
                  <a:pt x="89073" y="4826000"/>
                </a:lnTo>
                <a:lnTo>
                  <a:pt x="79597" y="4775200"/>
                </a:lnTo>
                <a:lnTo>
                  <a:pt x="70637" y="4737100"/>
                </a:lnTo>
                <a:lnTo>
                  <a:pt x="62196" y="4686300"/>
                </a:lnTo>
                <a:lnTo>
                  <a:pt x="54279" y="4648200"/>
                </a:lnTo>
                <a:lnTo>
                  <a:pt x="46887" y="4597400"/>
                </a:lnTo>
                <a:lnTo>
                  <a:pt x="40023" y="4559300"/>
                </a:lnTo>
                <a:lnTo>
                  <a:pt x="33691" y="4508500"/>
                </a:lnTo>
                <a:lnTo>
                  <a:pt x="27894" y="4470400"/>
                </a:lnTo>
                <a:lnTo>
                  <a:pt x="22635" y="4419600"/>
                </a:lnTo>
                <a:lnTo>
                  <a:pt x="17917" y="4381500"/>
                </a:lnTo>
                <a:lnTo>
                  <a:pt x="13742" y="4330700"/>
                </a:lnTo>
                <a:lnTo>
                  <a:pt x="10114" y="4292600"/>
                </a:lnTo>
                <a:lnTo>
                  <a:pt x="7036" y="4241800"/>
                </a:lnTo>
                <a:lnTo>
                  <a:pt x="4511" y="4191000"/>
                </a:lnTo>
                <a:lnTo>
                  <a:pt x="2542" y="4152900"/>
                </a:lnTo>
                <a:lnTo>
                  <a:pt x="1131" y="4102100"/>
                </a:lnTo>
                <a:lnTo>
                  <a:pt x="283" y="4051300"/>
                </a:lnTo>
                <a:lnTo>
                  <a:pt x="0" y="4013200"/>
                </a:lnTo>
                <a:lnTo>
                  <a:pt x="283" y="3962400"/>
                </a:lnTo>
                <a:lnTo>
                  <a:pt x="1131" y="3924300"/>
                </a:lnTo>
                <a:lnTo>
                  <a:pt x="2542" y="3873500"/>
                </a:lnTo>
                <a:lnTo>
                  <a:pt x="4511" y="3822700"/>
                </a:lnTo>
                <a:lnTo>
                  <a:pt x="7036" y="3784600"/>
                </a:lnTo>
                <a:lnTo>
                  <a:pt x="10114" y="3733800"/>
                </a:lnTo>
                <a:lnTo>
                  <a:pt x="13742" y="3695700"/>
                </a:lnTo>
                <a:lnTo>
                  <a:pt x="17917" y="3644900"/>
                </a:lnTo>
                <a:lnTo>
                  <a:pt x="22635" y="3594100"/>
                </a:lnTo>
                <a:lnTo>
                  <a:pt x="27894" y="3556000"/>
                </a:lnTo>
                <a:lnTo>
                  <a:pt x="33691" y="3505200"/>
                </a:lnTo>
                <a:lnTo>
                  <a:pt x="40023" y="3467100"/>
                </a:lnTo>
                <a:lnTo>
                  <a:pt x="46887" y="3416300"/>
                </a:lnTo>
                <a:lnTo>
                  <a:pt x="54279" y="3378200"/>
                </a:lnTo>
                <a:lnTo>
                  <a:pt x="62196" y="3327400"/>
                </a:lnTo>
                <a:lnTo>
                  <a:pt x="70637" y="3289300"/>
                </a:lnTo>
                <a:lnTo>
                  <a:pt x="79597" y="3238500"/>
                </a:lnTo>
                <a:lnTo>
                  <a:pt x="89073" y="3200400"/>
                </a:lnTo>
                <a:lnTo>
                  <a:pt x="99063" y="3162300"/>
                </a:lnTo>
                <a:lnTo>
                  <a:pt x="109564" y="3111500"/>
                </a:lnTo>
                <a:lnTo>
                  <a:pt x="120572" y="3073400"/>
                </a:lnTo>
                <a:lnTo>
                  <a:pt x="132085" y="3022600"/>
                </a:lnTo>
                <a:lnTo>
                  <a:pt x="144099" y="2984500"/>
                </a:lnTo>
                <a:lnTo>
                  <a:pt x="156611" y="2946400"/>
                </a:lnTo>
                <a:lnTo>
                  <a:pt x="169619" y="2895600"/>
                </a:lnTo>
                <a:lnTo>
                  <a:pt x="183120" y="2857500"/>
                </a:lnTo>
                <a:lnTo>
                  <a:pt x="197110" y="2819400"/>
                </a:lnTo>
                <a:lnTo>
                  <a:pt x="211586" y="2768600"/>
                </a:lnTo>
                <a:lnTo>
                  <a:pt x="226545" y="2730500"/>
                </a:lnTo>
                <a:lnTo>
                  <a:pt x="241985" y="2692400"/>
                </a:lnTo>
                <a:lnTo>
                  <a:pt x="257902" y="2654300"/>
                </a:lnTo>
                <a:lnTo>
                  <a:pt x="274293" y="2603500"/>
                </a:lnTo>
                <a:lnTo>
                  <a:pt x="291156" y="2565400"/>
                </a:lnTo>
                <a:lnTo>
                  <a:pt x="308486" y="2527300"/>
                </a:lnTo>
                <a:lnTo>
                  <a:pt x="326282" y="2489200"/>
                </a:lnTo>
                <a:lnTo>
                  <a:pt x="344541" y="2451100"/>
                </a:lnTo>
                <a:lnTo>
                  <a:pt x="363258" y="2400300"/>
                </a:lnTo>
                <a:lnTo>
                  <a:pt x="382431" y="2362200"/>
                </a:lnTo>
                <a:lnTo>
                  <a:pt x="402058" y="2324100"/>
                </a:lnTo>
                <a:lnTo>
                  <a:pt x="422134" y="2286000"/>
                </a:lnTo>
                <a:lnTo>
                  <a:pt x="442658" y="2247900"/>
                </a:lnTo>
                <a:lnTo>
                  <a:pt x="463625" y="2209800"/>
                </a:lnTo>
                <a:lnTo>
                  <a:pt x="485034" y="2171700"/>
                </a:lnTo>
                <a:lnTo>
                  <a:pt x="506881" y="2133600"/>
                </a:lnTo>
                <a:lnTo>
                  <a:pt x="529162" y="2095500"/>
                </a:lnTo>
                <a:lnTo>
                  <a:pt x="551876" y="2057400"/>
                </a:lnTo>
                <a:lnTo>
                  <a:pt x="575018" y="2019300"/>
                </a:lnTo>
                <a:lnTo>
                  <a:pt x="598587" y="1981200"/>
                </a:lnTo>
                <a:lnTo>
                  <a:pt x="622578" y="1943100"/>
                </a:lnTo>
                <a:lnTo>
                  <a:pt x="646989" y="1905000"/>
                </a:lnTo>
                <a:lnTo>
                  <a:pt x="671817" y="1866900"/>
                </a:lnTo>
                <a:lnTo>
                  <a:pt x="697059" y="1828800"/>
                </a:lnTo>
                <a:lnTo>
                  <a:pt x="722711" y="1803400"/>
                </a:lnTo>
                <a:lnTo>
                  <a:pt x="748771" y="1765300"/>
                </a:lnTo>
                <a:lnTo>
                  <a:pt x="775236" y="1727200"/>
                </a:lnTo>
                <a:lnTo>
                  <a:pt x="802103" y="1689100"/>
                </a:lnTo>
                <a:lnTo>
                  <a:pt x="829368" y="1651000"/>
                </a:lnTo>
                <a:lnTo>
                  <a:pt x="857029" y="1625600"/>
                </a:lnTo>
                <a:lnTo>
                  <a:pt x="885083" y="1587500"/>
                </a:lnTo>
                <a:lnTo>
                  <a:pt x="913526" y="1549400"/>
                </a:lnTo>
                <a:lnTo>
                  <a:pt x="942356" y="1524000"/>
                </a:lnTo>
                <a:lnTo>
                  <a:pt x="971569" y="1485900"/>
                </a:lnTo>
                <a:lnTo>
                  <a:pt x="1001163" y="1447800"/>
                </a:lnTo>
                <a:lnTo>
                  <a:pt x="1031135" y="1422400"/>
                </a:lnTo>
                <a:lnTo>
                  <a:pt x="1061481" y="1384300"/>
                </a:lnTo>
                <a:lnTo>
                  <a:pt x="1092198" y="1358900"/>
                </a:lnTo>
                <a:lnTo>
                  <a:pt x="1123284" y="1320800"/>
                </a:lnTo>
                <a:lnTo>
                  <a:pt x="1154736" y="1295400"/>
                </a:lnTo>
                <a:lnTo>
                  <a:pt x="1186549" y="1257300"/>
                </a:lnTo>
                <a:lnTo>
                  <a:pt x="1218723" y="1231900"/>
                </a:lnTo>
                <a:lnTo>
                  <a:pt x="1251252" y="1193800"/>
                </a:lnTo>
                <a:lnTo>
                  <a:pt x="1317368" y="1143000"/>
                </a:lnTo>
                <a:lnTo>
                  <a:pt x="1350949" y="1104900"/>
                </a:lnTo>
                <a:lnTo>
                  <a:pt x="1419139" y="1054100"/>
                </a:lnTo>
                <a:lnTo>
                  <a:pt x="1453744" y="1016000"/>
                </a:lnTo>
                <a:lnTo>
                  <a:pt x="1523955" y="965200"/>
                </a:lnTo>
                <a:lnTo>
                  <a:pt x="1559555" y="939800"/>
                </a:lnTo>
                <a:lnTo>
                  <a:pt x="1595482" y="901700"/>
                </a:lnTo>
                <a:lnTo>
                  <a:pt x="1705189" y="825500"/>
                </a:lnTo>
                <a:lnTo>
                  <a:pt x="1817723" y="749300"/>
                </a:lnTo>
                <a:lnTo>
                  <a:pt x="1933001" y="673100"/>
                </a:lnTo>
                <a:lnTo>
                  <a:pt x="1972023" y="647700"/>
                </a:lnTo>
                <a:lnTo>
                  <a:pt x="2011338" y="635000"/>
                </a:lnTo>
                <a:lnTo>
                  <a:pt x="2171466" y="533400"/>
                </a:lnTo>
                <a:lnTo>
                  <a:pt x="2212200" y="520700"/>
                </a:lnTo>
                <a:lnTo>
                  <a:pt x="2294489" y="469900"/>
                </a:lnTo>
                <a:lnTo>
                  <a:pt x="2336038" y="457200"/>
                </a:lnTo>
                <a:lnTo>
                  <a:pt x="2377852" y="431800"/>
                </a:lnTo>
                <a:lnTo>
                  <a:pt x="2419930" y="419100"/>
                </a:lnTo>
                <a:lnTo>
                  <a:pt x="2462267" y="393700"/>
                </a:lnTo>
                <a:lnTo>
                  <a:pt x="2504860" y="381000"/>
                </a:lnTo>
                <a:lnTo>
                  <a:pt x="2547707" y="355600"/>
                </a:lnTo>
                <a:lnTo>
                  <a:pt x="2590805" y="342900"/>
                </a:lnTo>
                <a:lnTo>
                  <a:pt x="2634150" y="317500"/>
                </a:lnTo>
                <a:lnTo>
                  <a:pt x="2721571" y="292100"/>
                </a:lnTo>
                <a:lnTo>
                  <a:pt x="2765641" y="266700"/>
                </a:lnTo>
                <a:lnTo>
                  <a:pt x="2989461" y="203200"/>
                </a:lnTo>
                <a:lnTo>
                  <a:pt x="3034898" y="177800"/>
                </a:lnTo>
                <a:lnTo>
                  <a:pt x="3218788" y="127000"/>
                </a:lnTo>
                <a:lnTo>
                  <a:pt x="3265282" y="127000"/>
                </a:lnTo>
                <a:lnTo>
                  <a:pt x="3453247" y="76200"/>
                </a:lnTo>
                <a:lnTo>
                  <a:pt x="5315379" y="76200"/>
                </a:lnTo>
                <a:lnTo>
                  <a:pt x="5413014" y="114300"/>
                </a:lnTo>
                <a:lnTo>
                  <a:pt x="5413014" y="7924800"/>
                </a:lnTo>
                <a:lnTo>
                  <a:pt x="5362662" y="7937500"/>
                </a:lnTo>
                <a:close/>
              </a:path>
              <a:path w="5413375" h="8026400">
                <a:moveTo>
                  <a:pt x="5220243" y="7962900"/>
                </a:moveTo>
                <a:lnTo>
                  <a:pt x="3548382" y="7962900"/>
                </a:lnTo>
                <a:lnTo>
                  <a:pt x="3453247" y="7937500"/>
                </a:lnTo>
                <a:lnTo>
                  <a:pt x="5315379" y="7937500"/>
                </a:lnTo>
                <a:lnTo>
                  <a:pt x="5220243" y="7962900"/>
                </a:lnTo>
                <a:close/>
              </a:path>
              <a:path w="5413375" h="8026400">
                <a:moveTo>
                  <a:pt x="5076168" y="7988300"/>
                </a:moveTo>
                <a:lnTo>
                  <a:pt x="3692457" y="7988300"/>
                </a:lnTo>
                <a:lnTo>
                  <a:pt x="3596227" y="7962900"/>
                </a:lnTo>
                <a:lnTo>
                  <a:pt x="5172398" y="7962900"/>
                </a:lnTo>
                <a:lnTo>
                  <a:pt x="5076168" y="7988300"/>
                </a:lnTo>
                <a:close/>
              </a:path>
              <a:path w="5413375" h="8026400">
                <a:moveTo>
                  <a:pt x="4979238" y="8001000"/>
                </a:moveTo>
                <a:lnTo>
                  <a:pt x="3789387" y="8001000"/>
                </a:lnTo>
                <a:lnTo>
                  <a:pt x="3740836" y="7988300"/>
                </a:lnTo>
                <a:lnTo>
                  <a:pt x="5027789" y="7988300"/>
                </a:lnTo>
                <a:lnTo>
                  <a:pt x="4979238" y="8001000"/>
                </a:lnTo>
                <a:close/>
              </a:path>
              <a:path w="5413375" h="8026400">
                <a:moveTo>
                  <a:pt x="4832583" y="8013700"/>
                </a:moveTo>
                <a:lnTo>
                  <a:pt x="3936042" y="8013700"/>
                </a:lnTo>
                <a:lnTo>
                  <a:pt x="3886993" y="8001000"/>
                </a:lnTo>
                <a:lnTo>
                  <a:pt x="4881632" y="8001000"/>
                </a:lnTo>
                <a:lnTo>
                  <a:pt x="4832583" y="8013700"/>
                </a:lnTo>
                <a:close/>
              </a:path>
              <a:path w="5413375" h="8026400">
                <a:moveTo>
                  <a:pt x="4734009" y="8026400"/>
                </a:moveTo>
                <a:lnTo>
                  <a:pt x="4034616" y="8026400"/>
                </a:lnTo>
                <a:lnTo>
                  <a:pt x="3985251" y="8013700"/>
                </a:lnTo>
                <a:lnTo>
                  <a:pt x="4783374" y="8013700"/>
                </a:lnTo>
                <a:lnTo>
                  <a:pt x="4734009" y="8026400"/>
                </a:lnTo>
                <a:close/>
              </a:path>
            </a:pathLst>
          </a:custGeom>
          <a:solidFill>
            <a:srgbClr val="797C7C">
              <a:alpha val="3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68704" y="1006506"/>
            <a:ext cx="4849495" cy="2006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94"/>
              <a:t>SYSTEM</a:t>
            </a: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4232" y="5415099"/>
            <a:ext cx="120548" cy="12054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4232" y="6171266"/>
            <a:ext cx="120548" cy="120548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4232" y="6927434"/>
            <a:ext cx="120548" cy="120548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4232" y="7683601"/>
            <a:ext cx="120548" cy="120548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4232" y="8439769"/>
            <a:ext cx="120548" cy="120548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868704" y="2654331"/>
            <a:ext cx="12508865" cy="6055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0" spc="-1739">
                <a:latin typeface="Trebuchet MS"/>
                <a:cs typeface="Trebuchet MS"/>
              </a:rPr>
              <a:t>ARCHITECTURE</a:t>
            </a:r>
            <a:endParaRPr sz="13000">
              <a:latin typeface="Trebuchet MS"/>
              <a:cs typeface="Trebuchet MS"/>
            </a:endParaRPr>
          </a:p>
          <a:p>
            <a:pPr marL="226060">
              <a:lnSpc>
                <a:spcPct val="100000"/>
              </a:lnSpc>
              <a:spcBef>
                <a:spcPts val="4460"/>
              </a:spcBef>
            </a:pPr>
            <a:r>
              <a:rPr dirty="0" sz="3000" spc="55" b="1">
                <a:latin typeface="Tahoma"/>
                <a:cs typeface="Tahoma"/>
              </a:rPr>
              <a:t>User</a:t>
            </a:r>
            <a:r>
              <a:rPr dirty="0" sz="3000" spc="-15" b="1">
                <a:latin typeface="Tahoma"/>
                <a:cs typeface="Tahoma"/>
              </a:rPr>
              <a:t> </a:t>
            </a:r>
            <a:r>
              <a:rPr dirty="0" sz="3000" spc="-25" b="1">
                <a:latin typeface="Tahoma"/>
                <a:cs typeface="Tahoma"/>
              </a:rPr>
              <a:t>Interface:</a:t>
            </a:r>
            <a:r>
              <a:rPr dirty="0" sz="3000" spc="-10" b="1">
                <a:latin typeface="Tahoma"/>
                <a:cs typeface="Tahoma"/>
              </a:rPr>
              <a:t> </a:t>
            </a:r>
            <a:r>
              <a:rPr dirty="0" sz="3000" spc="155" b="1">
                <a:latin typeface="Tahoma"/>
                <a:cs typeface="Tahoma"/>
              </a:rPr>
              <a:t>Web</a:t>
            </a:r>
            <a:r>
              <a:rPr dirty="0" sz="3000" spc="-10" b="1">
                <a:latin typeface="Tahoma"/>
                <a:cs typeface="Tahoma"/>
              </a:rPr>
              <a:t> </a:t>
            </a:r>
            <a:r>
              <a:rPr dirty="0" sz="3000" b="1">
                <a:latin typeface="Tahoma"/>
                <a:cs typeface="Tahoma"/>
              </a:rPr>
              <a:t>or</a:t>
            </a:r>
            <a:r>
              <a:rPr dirty="0" sz="3000" spc="-10" b="1">
                <a:latin typeface="Tahoma"/>
                <a:cs typeface="Tahoma"/>
              </a:rPr>
              <a:t> </a:t>
            </a:r>
            <a:r>
              <a:rPr dirty="0" sz="3000" spc="100" b="1">
                <a:latin typeface="Tahoma"/>
                <a:cs typeface="Tahoma"/>
              </a:rPr>
              <a:t>mobile</a:t>
            </a:r>
            <a:r>
              <a:rPr dirty="0" sz="3000" spc="-10" b="1">
                <a:latin typeface="Tahoma"/>
                <a:cs typeface="Tahoma"/>
              </a:rPr>
              <a:t> </a:t>
            </a:r>
            <a:r>
              <a:rPr dirty="0" sz="3000" spc="120" b="1">
                <a:latin typeface="Tahoma"/>
                <a:cs typeface="Tahoma"/>
              </a:rPr>
              <a:t>app</a:t>
            </a:r>
            <a:r>
              <a:rPr dirty="0" sz="3000" spc="-10" b="1">
                <a:latin typeface="Tahoma"/>
                <a:cs typeface="Tahoma"/>
              </a:rPr>
              <a:t> </a:t>
            </a:r>
            <a:r>
              <a:rPr dirty="0" sz="3000" b="1">
                <a:latin typeface="Tahoma"/>
                <a:cs typeface="Tahoma"/>
              </a:rPr>
              <a:t>for</a:t>
            </a:r>
            <a:r>
              <a:rPr dirty="0" sz="3000" spc="-10" b="1">
                <a:latin typeface="Tahoma"/>
                <a:cs typeface="Tahoma"/>
              </a:rPr>
              <a:t> interaction.</a:t>
            </a:r>
            <a:endParaRPr sz="3000">
              <a:latin typeface="Tahoma"/>
              <a:cs typeface="Tahoma"/>
            </a:endParaRPr>
          </a:p>
          <a:p>
            <a:pPr marL="226060" marR="5080">
              <a:lnSpc>
                <a:spcPct val="165400"/>
              </a:lnSpc>
            </a:pPr>
            <a:r>
              <a:rPr dirty="0" sz="3000" spc="-55" b="1">
                <a:latin typeface="Tahoma"/>
                <a:cs typeface="Tahoma"/>
              </a:rPr>
              <a:t>AI</a:t>
            </a:r>
            <a:r>
              <a:rPr dirty="0" sz="3000" spc="-5" b="1">
                <a:latin typeface="Tahoma"/>
                <a:cs typeface="Tahoma"/>
              </a:rPr>
              <a:t> </a:t>
            </a:r>
            <a:r>
              <a:rPr dirty="0" sz="3000" spc="85" b="1">
                <a:latin typeface="Tahoma"/>
                <a:cs typeface="Tahoma"/>
              </a:rPr>
              <a:t>Processing</a:t>
            </a:r>
            <a:r>
              <a:rPr dirty="0" sz="3000" spc="-5" b="1">
                <a:latin typeface="Tahoma"/>
                <a:cs typeface="Tahoma"/>
              </a:rPr>
              <a:t> </a:t>
            </a:r>
            <a:r>
              <a:rPr dirty="0" sz="3000" spc="50" b="1">
                <a:latin typeface="Tahoma"/>
                <a:cs typeface="Tahoma"/>
              </a:rPr>
              <a:t>Module:</a:t>
            </a:r>
            <a:r>
              <a:rPr dirty="0" sz="3000" b="1">
                <a:latin typeface="Tahoma"/>
                <a:cs typeface="Tahoma"/>
              </a:rPr>
              <a:t> </a:t>
            </a:r>
            <a:r>
              <a:rPr dirty="0" sz="3000" spc="80" b="1">
                <a:latin typeface="Tahoma"/>
                <a:cs typeface="Tahoma"/>
              </a:rPr>
              <a:t>Handles</a:t>
            </a:r>
            <a:r>
              <a:rPr dirty="0" sz="3000" spc="-5" b="1">
                <a:latin typeface="Tahoma"/>
                <a:cs typeface="Tahoma"/>
              </a:rPr>
              <a:t> </a:t>
            </a:r>
            <a:r>
              <a:rPr dirty="0" sz="3000" spc="90" b="1">
                <a:latin typeface="Tahoma"/>
                <a:cs typeface="Tahoma"/>
              </a:rPr>
              <a:t>content</a:t>
            </a:r>
            <a:r>
              <a:rPr dirty="0" sz="3000" spc="-5" b="1">
                <a:latin typeface="Tahoma"/>
                <a:cs typeface="Tahoma"/>
              </a:rPr>
              <a:t> </a:t>
            </a:r>
            <a:r>
              <a:rPr dirty="0" sz="3000" b="1">
                <a:latin typeface="Tahoma"/>
                <a:cs typeface="Tahoma"/>
              </a:rPr>
              <a:t>analysis </a:t>
            </a:r>
            <a:r>
              <a:rPr dirty="0" sz="3000" spc="114" b="1">
                <a:latin typeface="Tahoma"/>
                <a:cs typeface="Tahoma"/>
              </a:rPr>
              <a:t>and</a:t>
            </a:r>
            <a:r>
              <a:rPr dirty="0" sz="3000" spc="-5" b="1">
                <a:latin typeface="Tahoma"/>
                <a:cs typeface="Tahoma"/>
              </a:rPr>
              <a:t> </a:t>
            </a:r>
            <a:r>
              <a:rPr dirty="0" sz="3000" spc="-10" b="1">
                <a:latin typeface="Tahoma"/>
                <a:cs typeface="Tahoma"/>
              </a:rPr>
              <a:t>learning. </a:t>
            </a:r>
            <a:r>
              <a:rPr dirty="0" sz="3000" spc="125" b="1">
                <a:latin typeface="Tahoma"/>
                <a:cs typeface="Tahoma"/>
              </a:rPr>
              <a:t>NLP</a:t>
            </a:r>
            <a:r>
              <a:rPr dirty="0" sz="3000" spc="-25" b="1">
                <a:latin typeface="Tahoma"/>
                <a:cs typeface="Tahoma"/>
              </a:rPr>
              <a:t> </a:t>
            </a:r>
            <a:r>
              <a:rPr dirty="0" sz="3000" spc="50" b="1">
                <a:latin typeface="Tahoma"/>
                <a:cs typeface="Tahoma"/>
              </a:rPr>
              <a:t>Module:</a:t>
            </a:r>
            <a:r>
              <a:rPr dirty="0" sz="3000" spc="-20" b="1">
                <a:latin typeface="Tahoma"/>
                <a:cs typeface="Tahoma"/>
              </a:rPr>
              <a:t> </a:t>
            </a:r>
            <a:r>
              <a:rPr dirty="0" sz="3000" spc="85" b="1">
                <a:latin typeface="Tahoma"/>
                <a:cs typeface="Tahoma"/>
              </a:rPr>
              <a:t>Understands</a:t>
            </a:r>
            <a:r>
              <a:rPr dirty="0" sz="3000" spc="-20" b="1">
                <a:latin typeface="Tahoma"/>
                <a:cs typeface="Tahoma"/>
              </a:rPr>
              <a:t> </a:t>
            </a:r>
            <a:r>
              <a:rPr dirty="0" sz="3000" spc="114" b="1">
                <a:latin typeface="Tahoma"/>
                <a:cs typeface="Tahoma"/>
              </a:rPr>
              <a:t>and</a:t>
            </a:r>
            <a:r>
              <a:rPr dirty="0" sz="3000" spc="-20" b="1">
                <a:latin typeface="Tahoma"/>
                <a:cs typeface="Tahoma"/>
              </a:rPr>
              <a:t> </a:t>
            </a:r>
            <a:r>
              <a:rPr dirty="0" sz="3000" spc="65" b="1">
                <a:latin typeface="Tahoma"/>
                <a:cs typeface="Tahoma"/>
              </a:rPr>
              <a:t>processes</a:t>
            </a:r>
            <a:r>
              <a:rPr dirty="0" sz="3000" spc="-20" b="1">
                <a:latin typeface="Tahoma"/>
                <a:cs typeface="Tahoma"/>
              </a:rPr>
              <a:t> </a:t>
            </a:r>
            <a:r>
              <a:rPr dirty="0" sz="3000" spc="90" b="1">
                <a:latin typeface="Tahoma"/>
                <a:cs typeface="Tahoma"/>
              </a:rPr>
              <a:t>student</a:t>
            </a:r>
            <a:r>
              <a:rPr dirty="0" sz="3000" spc="-25" b="1">
                <a:latin typeface="Tahoma"/>
                <a:cs typeface="Tahoma"/>
              </a:rPr>
              <a:t> </a:t>
            </a:r>
            <a:r>
              <a:rPr dirty="0" sz="3000" spc="-10" b="1">
                <a:latin typeface="Tahoma"/>
                <a:cs typeface="Tahoma"/>
              </a:rPr>
              <a:t>queries.</a:t>
            </a:r>
            <a:endParaRPr sz="3000">
              <a:latin typeface="Tahoma"/>
              <a:cs typeface="Tahoma"/>
            </a:endParaRPr>
          </a:p>
          <a:p>
            <a:pPr marL="333375" marR="33020">
              <a:lnSpc>
                <a:spcPct val="165400"/>
              </a:lnSpc>
            </a:pPr>
            <a:r>
              <a:rPr dirty="0" sz="3000" b="1">
                <a:latin typeface="Tahoma"/>
                <a:cs typeface="Tahoma"/>
              </a:rPr>
              <a:t>Database:</a:t>
            </a:r>
            <a:r>
              <a:rPr dirty="0" sz="3000" spc="125" b="1">
                <a:latin typeface="Tahoma"/>
                <a:cs typeface="Tahoma"/>
              </a:rPr>
              <a:t> </a:t>
            </a:r>
            <a:r>
              <a:rPr dirty="0" sz="3000" b="1">
                <a:latin typeface="Tahoma"/>
                <a:cs typeface="Tahoma"/>
              </a:rPr>
              <a:t>Stores</a:t>
            </a:r>
            <a:r>
              <a:rPr dirty="0" sz="3000" spc="125" b="1">
                <a:latin typeface="Tahoma"/>
                <a:cs typeface="Tahoma"/>
              </a:rPr>
              <a:t> </a:t>
            </a:r>
            <a:r>
              <a:rPr dirty="0" sz="3000" b="1">
                <a:latin typeface="Tahoma"/>
                <a:cs typeface="Tahoma"/>
              </a:rPr>
              <a:t>notes,</a:t>
            </a:r>
            <a:r>
              <a:rPr dirty="0" sz="3000" spc="125" b="1">
                <a:latin typeface="Tahoma"/>
                <a:cs typeface="Tahoma"/>
              </a:rPr>
              <a:t> </a:t>
            </a:r>
            <a:r>
              <a:rPr dirty="0" sz="3000" b="1">
                <a:latin typeface="Tahoma"/>
                <a:cs typeface="Tahoma"/>
              </a:rPr>
              <a:t>quizzes,</a:t>
            </a:r>
            <a:r>
              <a:rPr dirty="0" sz="3000" spc="125" b="1">
                <a:latin typeface="Tahoma"/>
                <a:cs typeface="Tahoma"/>
              </a:rPr>
              <a:t> </a:t>
            </a:r>
            <a:r>
              <a:rPr dirty="0" sz="3000" spc="114" b="1">
                <a:latin typeface="Tahoma"/>
                <a:cs typeface="Tahoma"/>
              </a:rPr>
              <a:t>and</a:t>
            </a:r>
            <a:r>
              <a:rPr dirty="0" sz="3000" spc="125" b="1">
                <a:latin typeface="Tahoma"/>
                <a:cs typeface="Tahoma"/>
              </a:rPr>
              <a:t> </a:t>
            </a:r>
            <a:r>
              <a:rPr dirty="0" sz="3000" spc="60" b="1">
                <a:latin typeface="Tahoma"/>
                <a:cs typeface="Tahoma"/>
              </a:rPr>
              <a:t>learning</a:t>
            </a:r>
            <a:r>
              <a:rPr dirty="0" sz="3000" spc="125" b="1">
                <a:latin typeface="Tahoma"/>
                <a:cs typeface="Tahoma"/>
              </a:rPr>
              <a:t> </a:t>
            </a:r>
            <a:r>
              <a:rPr dirty="0" sz="3000" spc="-10" b="1">
                <a:latin typeface="Tahoma"/>
                <a:cs typeface="Tahoma"/>
              </a:rPr>
              <a:t>material. </a:t>
            </a:r>
            <a:r>
              <a:rPr dirty="0" sz="3000" spc="120" b="1">
                <a:latin typeface="Tahoma"/>
                <a:cs typeface="Tahoma"/>
              </a:rPr>
              <a:t>Output</a:t>
            </a:r>
            <a:r>
              <a:rPr dirty="0" sz="3000" spc="10" b="1">
                <a:latin typeface="Tahoma"/>
                <a:cs typeface="Tahoma"/>
              </a:rPr>
              <a:t> </a:t>
            </a:r>
            <a:r>
              <a:rPr dirty="0" sz="3000" spc="50" b="1">
                <a:latin typeface="Tahoma"/>
                <a:cs typeface="Tahoma"/>
              </a:rPr>
              <a:t>Module:</a:t>
            </a:r>
            <a:r>
              <a:rPr dirty="0" sz="3000" spc="10" b="1">
                <a:latin typeface="Tahoma"/>
                <a:cs typeface="Tahoma"/>
              </a:rPr>
              <a:t> </a:t>
            </a:r>
            <a:r>
              <a:rPr dirty="0" sz="3000" spc="65" b="1">
                <a:latin typeface="Tahoma"/>
                <a:cs typeface="Tahoma"/>
              </a:rPr>
              <a:t>Provides</a:t>
            </a:r>
            <a:r>
              <a:rPr dirty="0" sz="3000" spc="15" b="1">
                <a:latin typeface="Tahoma"/>
                <a:cs typeface="Tahoma"/>
              </a:rPr>
              <a:t> </a:t>
            </a:r>
            <a:r>
              <a:rPr dirty="0" sz="3000" b="1">
                <a:latin typeface="Tahoma"/>
                <a:cs typeface="Tahoma"/>
              </a:rPr>
              <a:t>results,</a:t>
            </a:r>
            <a:r>
              <a:rPr dirty="0" sz="3000" spc="10" b="1">
                <a:latin typeface="Tahoma"/>
                <a:cs typeface="Tahoma"/>
              </a:rPr>
              <a:t> </a:t>
            </a:r>
            <a:r>
              <a:rPr dirty="0" sz="3000" spc="70" b="1">
                <a:latin typeface="Tahoma"/>
                <a:cs typeface="Tahoma"/>
              </a:rPr>
              <a:t>feedback,</a:t>
            </a:r>
            <a:r>
              <a:rPr dirty="0" sz="3000" spc="15" b="1">
                <a:latin typeface="Tahoma"/>
                <a:cs typeface="Tahoma"/>
              </a:rPr>
              <a:t> </a:t>
            </a:r>
            <a:r>
              <a:rPr dirty="0" sz="3000" spc="114" b="1">
                <a:latin typeface="Tahoma"/>
                <a:cs typeface="Tahoma"/>
              </a:rPr>
              <a:t>and</a:t>
            </a:r>
            <a:r>
              <a:rPr dirty="0" sz="3000" spc="10" b="1">
                <a:latin typeface="Tahoma"/>
                <a:cs typeface="Tahoma"/>
              </a:rPr>
              <a:t> </a:t>
            </a:r>
            <a:r>
              <a:rPr dirty="0" sz="3000" spc="55" b="1">
                <a:latin typeface="Tahoma"/>
                <a:cs typeface="Tahoma"/>
              </a:rPr>
              <a:t>suggestions.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6385973" y="551035"/>
            <a:ext cx="1057275" cy="1057275"/>
          </a:xfrm>
          <a:custGeom>
            <a:avLst/>
            <a:gdLst/>
            <a:ahLst/>
            <a:cxnLst/>
            <a:rect l="l" t="t" r="r" b="b"/>
            <a:pathLst>
              <a:path w="1057275" h="1057275">
                <a:moveTo>
                  <a:pt x="528390" y="1056780"/>
                </a:moveTo>
                <a:lnTo>
                  <a:pt x="480295" y="1054620"/>
                </a:lnTo>
                <a:lnTo>
                  <a:pt x="433411" y="1048267"/>
                </a:lnTo>
                <a:lnTo>
                  <a:pt x="387923" y="1037905"/>
                </a:lnTo>
                <a:lnTo>
                  <a:pt x="344017" y="1023722"/>
                </a:lnTo>
                <a:lnTo>
                  <a:pt x="301881" y="1005905"/>
                </a:lnTo>
                <a:lnTo>
                  <a:pt x="261701" y="984639"/>
                </a:lnTo>
                <a:lnTo>
                  <a:pt x="223663" y="960112"/>
                </a:lnTo>
                <a:lnTo>
                  <a:pt x="187955" y="932509"/>
                </a:lnTo>
                <a:lnTo>
                  <a:pt x="154761" y="902018"/>
                </a:lnTo>
                <a:lnTo>
                  <a:pt x="124270" y="868825"/>
                </a:lnTo>
                <a:lnTo>
                  <a:pt x="96668" y="833116"/>
                </a:lnTo>
                <a:lnTo>
                  <a:pt x="72140" y="795078"/>
                </a:lnTo>
                <a:lnTo>
                  <a:pt x="50874" y="754898"/>
                </a:lnTo>
                <a:lnTo>
                  <a:pt x="33057" y="712762"/>
                </a:lnTo>
                <a:lnTo>
                  <a:pt x="18874" y="668857"/>
                </a:lnTo>
                <a:lnTo>
                  <a:pt x="8513" y="623368"/>
                </a:lnTo>
                <a:lnTo>
                  <a:pt x="2159" y="576484"/>
                </a:lnTo>
                <a:lnTo>
                  <a:pt x="0" y="528390"/>
                </a:lnTo>
                <a:lnTo>
                  <a:pt x="2159" y="480295"/>
                </a:lnTo>
                <a:lnTo>
                  <a:pt x="8513" y="433411"/>
                </a:lnTo>
                <a:lnTo>
                  <a:pt x="18874" y="387923"/>
                </a:lnTo>
                <a:lnTo>
                  <a:pt x="33057" y="344017"/>
                </a:lnTo>
                <a:lnTo>
                  <a:pt x="50874" y="301881"/>
                </a:lnTo>
                <a:lnTo>
                  <a:pt x="72140" y="261701"/>
                </a:lnTo>
                <a:lnTo>
                  <a:pt x="96668" y="223663"/>
                </a:lnTo>
                <a:lnTo>
                  <a:pt x="124270" y="187955"/>
                </a:lnTo>
                <a:lnTo>
                  <a:pt x="154761" y="154761"/>
                </a:lnTo>
                <a:lnTo>
                  <a:pt x="187955" y="124270"/>
                </a:lnTo>
                <a:lnTo>
                  <a:pt x="223663" y="96668"/>
                </a:lnTo>
                <a:lnTo>
                  <a:pt x="261701" y="72140"/>
                </a:lnTo>
                <a:lnTo>
                  <a:pt x="301881" y="50874"/>
                </a:lnTo>
                <a:lnTo>
                  <a:pt x="344017" y="33057"/>
                </a:lnTo>
                <a:lnTo>
                  <a:pt x="387923" y="18874"/>
                </a:lnTo>
                <a:lnTo>
                  <a:pt x="433411" y="8513"/>
                </a:lnTo>
                <a:lnTo>
                  <a:pt x="480295" y="2159"/>
                </a:lnTo>
                <a:lnTo>
                  <a:pt x="528390" y="0"/>
                </a:lnTo>
                <a:lnTo>
                  <a:pt x="576484" y="2159"/>
                </a:lnTo>
                <a:lnTo>
                  <a:pt x="623368" y="8513"/>
                </a:lnTo>
                <a:lnTo>
                  <a:pt x="668857" y="18874"/>
                </a:lnTo>
                <a:lnTo>
                  <a:pt x="712762" y="33057"/>
                </a:lnTo>
                <a:lnTo>
                  <a:pt x="754898" y="50874"/>
                </a:lnTo>
                <a:lnTo>
                  <a:pt x="795078" y="72140"/>
                </a:lnTo>
                <a:lnTo>
                  <a:pt x="833116" y="96668"/>
                </a:lnTo>
                <a:lnTo>
                  <a:pt x="868825" y="124270"/>
                </a:lnTo>
                <a:lnTo>
                  <a:pt x="902018" y="154761"/>
                </a:lnTo>
                <a:lnTo>
                  <a:pt x="932509" y="187955"/>
                </a:lnTo>
                <a:lnTo>
                  <a:pt x="960112" y="223663"/>
                </a:lnTo>
                <a:lnTo>
                  <a:pt x="984639" y="261701"/>
                </a:lnTo>
                <a:lnTo>
                  <a:pt x="1005905" y="301881"/>
                </a:lnTo>
                <a:lnTo>
                  <a:pt x="1023723" y="344017"/>
                </a:lnTo>
                <a:lnTo>
                  <a:pt x="1037906" y="387923"/>
                </a:lnTo>
                <a:lnTo>
                  <a:pt x="1048267" y="433411"/>
                </a:lnTo>
                <a:lnTo>
                  <a:pt x="1054621" y="480295"/>
                </a:lnTo>
                <a:lnTo>
                  <a:pt x="1056780" y="528390"/>
                </a:lnTo>
                <a:lnTo>
                  <a:pt x="1054621" y="576484"/>
                </a:lnTo>
                <a:lnTo>
                  <a:pt x="1048267" y="623368"/>
                </a:lnTo>
                <a:lnTo>
                  <a:pt x="1037906" y="668857"/>
                </a:lnTo>
                <a:lnTo>
                  <a:pt x="1023723" y="712762"/>
                </a:lnTo>
                <a:lnTo>
                  <a:pt x="1005905" y="754898"/>
                </a:lnTo>
                <a:lnTo>
                  <a:pt x="984639" y="795078"/>
                </a:lnTo>
                <a:lnTo>
                  <a:pt x="960112" y="833116"/>
                </a:lnTo>
                <a:lnTo>
                  <a:pt x="932509" y="868825"/>
                </a:lnTo>
                <a:lnTo>
                  <a:pt x="902018" y="902018"/>
                </a:lnTo>
                <a:lnTo>
                  <a:pt x="868825" y="932509"/>
                </a:lnTo>
                <a:lnTo>
                  <a:pt x="833116" y="960112"/>
                </a:lnTo>
                <a:lnTo>
                  <a:pt x="795078" y="984639"/>
                </a:lnTo>
                <a:lnTo>
                  <a:pt x="754898" y="1005905"/>
                </a:lnTo>
                <a:lnTo>
                  <a:pt x="712762" y="1023722"/>
                </a:lnTo>
                <a:lnTo>
                  <a:pt x="668857" y="1037905"/>
                </a:lnTo>
                <a:lnTo>
                  <a:pt x="623368" y="1048267"/>
                </a:lnTo>
                <a:lnTo>
                  <a:pt x="576484" y="1054620"/>
                </a:lnTo>
                <a:lnTo>
                  <a:pt x="528390" y="1056780"/>
                </a:lnTo>
                <a:close/>
              </a:path>
            </a:pathLst>
          </a:custGeom>
          <a:solidFill>
            <a:srgbClr val="5E4E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16714658" y="823606"/>
            <a:ext cx="399415" cy="46418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850" spc="-375">
                <a:solidFill>
                  <a:srgbClr val="F5F4F1"/>
                </a:solidFill>
                <a:latin typeface="Verdana"/>
                <a:cs typeface="Verdana"/>
              </a:rPr>
              <a:t>10</a:t>
            </a:r>
            <a:endParaRPr sz="2850">
              <a:latin typeface="Verdana"/>
              <a:cs typeface="Verdana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12576088" y="1295141"/>
            <a:ext cx="5712460" cy="8641715"/>
            <a:chOff x="12576088" y="1295141"/>
            <a:chExt cx="5712460" cy="8641715"/>
          </a:xfrm>
        </p:grpSpPr>
        <p:sp>
          <p:nvSpPr>
            <p:cNvPr id="14" name="object 14" descr=""/>
            <p:cNvSpPr/>
            <p:nvPr/>
          </p:nvSpPr>
          <p:spPr>
            <a:xfrm>
              <a:off x="12576088" y="1295141"/>
              <a:ext cx="598170" cy="598170"/>
            </a:xfrm>
            <a:custGeom>
              <a:avLst/>
              <a:gdLst/>
              <a:ahLst/>
              <a:cxnLst/>
              <a:rect l="l" t="t" r="r" b="b"/>
              <a:pathLst>
                <a:path w="598169" h="598169">
                  <a:moveTo>
                    <a:pt x="298897" y="597795"/>
                  </a:moveTo>
                  <a:lnTo>
                    <a:pt x="250414" y="593882"/>
                  </a:lnTo>
                  <a:lnTo>
                    <a:pt x="204422" y="582557"/>
                  </a:lnTo>
                  <a:lnTo>
                    <a:pt x="161536" y="564432"/>
                  </a:lnTo>
                  <a:lnTo>
                    <a:pt x="122372" y="540125"/>
                  </a:lnTo>
                  <a:lnTo>
                    <a:pt x="87545" y="510249"/>
                  </a:lnTo>
                  <a:lnTo>
                    <a:pt x="57669" y="475422"/>
                  </a:lnTo>
                  <a:lnTo>
                    <a:pt x="33362" y="436258"/>
                  </a:lnTo>
                  <a:lnTo>
                    <a:pt x="15237" y="393372"/>
                  </a:lnTo>
                  <a:lnTo>
                    <a:pt x="3912" y="347380"/>
                  </a:lnTo>
                  <a:lnTo>
                    <a:pt x="0" y="298897"/>
                  </a:lnTo>
                  <a:lnTo>
                    <a:pt x="3912" y="250414"/>
                  </a:lnTo>
                  <a:lnTo>
                    <a:pt x="15237" y="204422"/>
                  </a:lnTo>
                  <a:lnTo>
                    <a:pt x="33362" y="161536"/>
                  </a:lnTo>
                  <a:lnTo>
                    <a:pt x="57669" y="122372"/>
                  </a:lnTo>
                  <a:lnTo>
                    <a:pt x="87545" y="87545"/>
                  </a:lnTo>
                  <a:lnTo>
                    <a:pt x="122372" y="57669"/>
                  </a:lnTo>
                  <a:lnTo>
                    <a:pt x="161536" y="33362"/>
                  </a:lnTo>
                  <a:lnTo>
                    <a:pt x="204422" y="15237"/>
                  </a:lnTo>
                  <a:lnTo>
                    <a:pt x="250414" y="3912"/>
                  </a:lnTo>
                  <a:lnTo>
                    <a:pt x="298897" y="0"/>
                  </a:lnTo>
                  <a:lnTo>
                    <a:pt x="347380" y="3912"/>
                  </a:lnTo>
                  <a:lnTo>
                    <a:pt x="393372" y="15237"/>
                  </a:lnTo>
                  <a:lnTo>
                    <a:pt x="436258" y="33362"/>
                  </a:lnTo>
                  <a:lnTo>
                    <a:pt x="475422" y="57669"/>
                  </a:lnTo>
                  <a:lnTo>
                    <a:pt x="510249" y="87545"/>
                  </a:lnTo>
                  <a:lnTo>
                    <a:pt x="540125" y="122372"/>
                  </a:lnTo>
                  <a:lnTo>
                    <a:pt x="564432" y="161536"/>
                  </a:lnTo>
                  <a:lnTo>
                    <a:pt x="582557" y="204422"/>
                  </a:lnTo>
                  <a:lnTo>
                    <a:pt x="593882" y="250414"/>
                  </a:lnTo>
                  <a:lnTo>
                    <a:pt x="597795" y="298897"/>
                  </a:lnTo>
                  <a:lnTo>
                    <a:pt x="593882" y="347380"/>
                  </a:lnTo>
                  <a:lnTo>
                    <a:pt x="582557" y="393372"/>
                  </a:lnTo>
                  <a:lnTo>
                    <a:pt x="564432" y="436258"/>
                  </a:lnTo>
                  <a:lnTo>
                    <a:pt x="540125" y="475422"/>
                  </a:lnTo>
                  <a:lnTo>
                    <a:pt x="510249" y="510249"/>
                  </a:lnTo>
                  <a:lnTo>
                    <a:pt x="475422" y="540125"/>
                  </a:lnTo>
                  <a:lnTo>
                    <a:pt x="436258" y="564432"/>
                  </a:lnTo>
                  <a:lnTo>
                    <a:pt x="393372" y="582557"/>
                  </a:lnTo>
                  <a:lnTo>
                    <a:pt x="347380" y="593882"/>
                  </a:lnTo>
                  <a:lnTo>
                    <a:pt x="298897" y="597795"/>
                  </a:lnTo>
                  <a:close/>
                </a:path>
              </a:pathLst>
            </a:custGeom>
            <a:solidFill>
              <a:srgbClr val="797C7C">
                <a:alpha val="12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2968108" y="1897273"/>
              <a:ext cx="5320030" cy="8039100"/>
            </a:xfrm>
            <a:custGeom>
              <a:avLst/>
              <a:gdLst/>
              <a:ahLst/>
              <a:cxnLst/>
              <a:rect l="l" t="t" r="r" b="b"/>
              <a:pathLst>
                <a:path w="5320030" h="8039100">
                  <a:moveTo>
                    <a:pt x="4832583" y="12700"/>
                  </a:moveTo>
                  <a:lnTo>
                    <a:pt x="3936042" y="12700"/>
                  </a:lnTo>
                  <a:lnTo>
                    <a:pt x="3985251" y="0"/>
                  </a:lnTo>
                  <a:lnTo>
                    <a:pt x="4783374" y="0"/>
                  </a:lnTo>
                  <a:lnTo>
                    <a:pt x="4832583" y="12700"/>
                  </a:lnTo>
                  <a:close/>
                </a:path>
                <a:path w="5320030" h="8039100">
                  <a:moveTo>
                    <a:pt x="4930518" y="25400"/>
                  </a:moveTo>
                  <a:lnTo>
                    <a:pt x="3838107" y="25400"/>
                  </a:lnTo>
                  <a:lnTo>
                    <a:pt x="3886993" y="12700"/>
                  </a:lnTo>
                  <a:lnTo>
                    <a:pt x="4881632" y="12700"/>
                  </a:lnTo>
                  <a:lnTo>
                    <a:pt x="4930518" y="25400"/>
                  </a:lnTo>
                  <a:close/>
                </a:path>
                <a:path w="5320030" h="8039100">
                  <a:moveTo>
                    <a:pt x="5027789" y="38100"/>
                  </a:moveTo>
                  <a:lnTo>
                    <a:pt x="3740836" y="38100"/>
                  </a:lnTo>
                  <a:lnTo>
                    <a:pt x="3789387" y="25400"/>
                  </a:lnTo>
                  <a:lnTo>
                    <a:pt x="4979238" y="25400"/>
                  </a:lnTo>
                  <a:lnTo>
                    <a:pt x="5027789" y="38100"/>
                  </a:lnTo>
                  <a:close/>
                </a:path>
                <a:path w="5320030" h="8039100">
                  <a:moveTo>
                    <a:pt x="5124372" y="50800"/>
                  </a:moveTo>
                  <a:lnTo>
                    <a:pt x="3644253" y="50800"/>
                  </a:lnTo>
                  <a:lnTo>
                    <a:pt x="3692457" y="38100"/>
                  </a:lnTo>
                  <a:lnTo>
                    <a:pt x="5076168" y="38100"/>
                  </a:lnTo>
                  <a:lnTo>
                    <a:pt x="5124372" y="50800"/>
                  </a:lnTo>
                  <a:close/>
                </a:path>
                <a:path w="5320030" h="8039100">
                  <a:moveTo>
                    <a:pt x="5267905" y="76200"/>
                  </a:moveTo>
                  <a:lnTo>
                    <a:pt x="3500721" y="76200"/>
                  </a:lnTo>
                  <a:lnTo>
                    <a:pt x="3596227" y="50800"/>
                  </a:lnTo>
                  <a:lnTo>
                    <a:pt x="5172398" y="50800"/>
                  </a:lnTo>
                  <a:lnTo>
                    <a:pt x="5267905" y="76200"/>
                  </a:lnTo>
                  <a:close/>
                </a:path>
                <a:path w="5320030" h="8039100">
                  <a:moveTo>
                    <a:pt x="5319890" y="7937500"/>
                  </a:moveTo>
                  <a:lnTo>
                    <a:pt x="3405963" y="7937500"/>
                  </a:lnTo>
                  <a:lnTo>
                    <a:pt x="2854484" y="7785100"/>
                  </a:lnTo>
                  <a:lnTo>
                    <a:pt x="2809946" y="7759700"/>
                  </a:lnTo>
                  <a:lnTo>
                    <a:pt x="2677740" y="7721600"/>
                  </a:lnTo>
                  <a:lnTo>
                    <a:pt x="2634150" y="7696200"/>
                  </a:lnTo>
                  <a:lnTo>
                    <a:pt x="2590805" y="7683500"/>
                  </a:lnTo>
                  <a:lnTo>
                    <a:pt x="2547707" y="7658100"/>
                  </a:lnTo>
                  <a:lnTo>
                    <a:pt x="2462267" y="7632700"/>
                  </a:lnTo>
                  <a:lnTo>
                    <a:pt x="2377852" y="7581900"/>
                  </a:lnTo>
                  <a:lnTo>
                    <a:pt x="2336038" y="7569200"/>
                  </a:lnTo>
                  <a:lnTo>
                    <a:pt x="2294489" y="7543800"/>
                  </a:lnTo>
                  <a:lnTo>
                    <a:pt x="2253208" y="7531100"/>
                  </a:lnTo>
                  <a:lnTo>
                    <a:pt x="2171466" y="7480300"/>
                  </a:lnTo>
                  <a:lnTo>
                    <a:pt x="2131010" y="7467600"/>
                  </a:lnTo>
                  <a:lnTo>
                    <a:pt x="1972023" y="7366000"/>
                  </a:lnTo>
                  <a:lnTo>
                    <a:pt x="1933001" y="7340600"/>
                  </a:lnTo>
                  <a:lnTo>
                    <a:pt x="1894275" y="7327900"/>
                  </a:lnTo>
                  <a:lnTo>
                    <a:pt x="1779903" y="7251700"/>
                  </a:lnTo>
                  <a:lnTo>
                    <a:pt x="1705189" y="7200900"/>
                  </a:lnTo>
                  <a:lnTo>
                    <a:pt x="1668302" y="7162800"/>
                  </a:lnTo>
                  <a:lnTo>
                    <a:pt x="1559555" y="7086600"/>
                  </a:lnTo>
                  <a:lnTo>
                    <a:pt x="1488683" y="7035800"/>
                  </a:lnTo>
                  <a:lnTo>
                    <a:pt x="1453744" y="6997700"/>
                  </a:lnTo>
                  <a:lnTo>
                    <a:pt x="1384873" y="6946900"/>
                  </a:lnTo>
                  <a:lnTo>
                    <a:pt x="1350949" y="6908800"/>
                  </a:lnTo>
                  <a:lnTo>
                    <a:pt x="1284135" y="6858000"/>
                  </a:lnTo>
                  <a:lnTo>
                    <a:pt x="1251252" y="6819900"/>
                  </a:lnTo>
                  <a:lnTo>
                    <a:pt x="1218723" y="6794500"/>
                  </a:lnTo>
                  <a:lnTo>
                    <a:pt x="1186549" y="6756400"/>
                  </a:lnTo>
                  <a:lnTo>
                    <a:pt x="1154736" y="6731000"/>
                  </a:lnTo>
                  <a:lnTo>
                    <a:pt x="1123284" y="6692900"/>
                  </a:lnTo>
                  <a:lnTo>
                    <a:pt x="1092198" y="6667500"/>
                  </a:lnTo>
                  <a:lnTo>
                    <a:pt x="1061481" y="6629400"/>
                  </a:lnTo>
                  <a:lnTo>
                    <a:pt x="1031135" y="6604000"/>
                  </a:lnTo>
                  <a:lnTo>
                    <a:pt x="1001163" y="6565900"/>
                  </a:lnTo>
                  <a:lnTo>
                    <a:pt x="971569" y="6540500"/>
                  </a:lnTo>
                  <a:lnTo>
                    <a:pt x="942356" y="6502400"/>
                  </a:lnTo>
                  <a:lnTo>
                    <a:pt x="913526" y="6464300"/>
                  </a:lnTo>
                  <a:lnTo>
                    <a:pt x="885083" y="6438900"/>
                  </a:lnTo>
                  <a:lnTo>
                    <a:pt x="857029" y="6400800"/>
                  </a:lnTo>
                  <a:lnTo>
                    <a:pt x="829368" y="6362700"/>
                  </a:lnTo>
                  <a:lnTo>
                    <a:pt x="802103" y="6324600"/>
                  </a:lnTo>
                  <a:lnTo>
                    <a:pt x="775236" y="6299200"/>
                  </a:lnTo>
                  <a:lnTo>
                    <a:pt x="748771" y="6261100"/>
                  </a:lnTo>
                  <a:lnTo>
                    <a:pt x="722711" y="6223000"/>
                  </a:lnTo>
                  <a:lnTo>
                    <a:pt x="697059" y="6184900"/>
                  </a:lnTo>
                  <a:lnTo>
                    <a:pt x="671817" y="6146800"/>
                  </a:lnTo>
                  <a:lnTo>
                    <a:pt x="646989" y="6108700"/>
                  </a:lnTo>
                  <a:lnTo>
                    <a:pt x="622578" y="6083300"/>
                  </a:lnTo>
                  <a:lnTo>
                    <a:pt x="598587" y="6045200"/>
                  </a:lnTo>
                  <a:lnTo>
                    <a:pt x="575018" y="6007100"/>
                  </a:lnTo>
                  <a:lnTo>
                    <a:pt x="551876" y="5969000"/>
                  </a:lnTo>
                  <a:lnTo>
                    <a:pt x="529162" y="5930900"/>
                  </a:lnTo>
                  <a:lnTo>
                    <a:pt x="506881" y="5892800"/>
                  </a:lnTo>
                  <a:lnTo>
                    <a:pt x="485034" y="5854700"/>
                  </a:lnTo>
                  <a:lnTo>
                    <a:pt x="463625" y="5816600"/>
                  </a:lnTo>
                  <a:lnTo>
                    <a:pt x="442658" y="5778500"/>
                  </a:lnTo>
                  <a:lnTo>
                    <a:pt x="422134" y="5740400"/>
                  </a:lnTo>
                  <a:lnTo>
                    <a:pt x="402058" y="5689600"/>
                  </a:lnTo>
                  <a:lnTo>
                    <a:pt x="382431" y="5651500"/>
                  </a:lnTo>
                  <a:lnTo>
                    <a:pt x="363258" y="5613400"/>
                  </a:lnTo>
                  <a:lnTo>
                    <a:pt x="344541" y="5575300"/>
                  </a:lnTo>
                  <a:lnTo>
                    <a:pt x="326282" y="5537200"/>
                  </a:lnTo>
                  <a:lnTo>
                    <a:pt x="308486" y="5499100"/>
                  </a:lnTo>
                  <a:lnTo>
                    <a:pt x="291156" y="5461000"/>
                  </a:lnTo>
                  <a:lnTo>
                    <a:pt x="274293" y="5410200"/>
                  </a:lnTo>
                  <a:lnTo>
                    <a:pt x="257902" y="5372100"/>
                  </a:lnTo>
                  <a:lnTo>
                    <a:pt x="241985" y="5334000"/>
                  </a:lnTo>
                  <a:lnTo>
                    <a:pt x="226545" y="5295900"/>
                  </a:lnTo>
                  <a:lnTo>
                    <a:pt x="211586" y="5245100"/>
                  </a:lnTo>
                  <a:lnTo>
                    <a:pt x="197110" y="5207000"/>
                  </a:lnTo>
                  <a:lnTo>
                    <a:pt x="183120" y="5168900"/>
                  </a:lnTo>
                  <a:lnTo>
                    <a:pt x="169619" y="5118100"/>
                  </a:lnTo>
                  <a:lnTo>
                    <a:pt x="156611" y="5080000"/>
                  </a:lnTo>
                  <a:lnTo>
                    <a:pt x="144099" y="5041900"/>
                  </a:lnTo>
                  <a:lnTo>
                    <a:pt x="132085" y="4991100"/>
                  </a:lnTo>
                  <a:lnTo>
                    <a:pt x="120572" y="4953000"/>
                  </a:lnTo>
                  <a:lnTo>
                    <a:pt x="109564" y="4902200"/>
                  </a:lnTo>
                  <a:lnTo>
                    <a:pt x="99063" y="4864100"/>
                  </a:lnTo>
                  <a:lnTo>
                    <a:pt x="89073" y="4826000"/>
                  </a:lnTo>
                  <a:lnTo>
                    <a:pt x="79597" y="4775200"/>
                  </a:lnTo>
                  <a:lnTo>
                    <a:pt x="70637" y="4737100"/>
                  </a:lnTo>
                  <a:lnTo>
                    <a:pt x="62196" y="4686300"/>
                  </a:lnTo>
                  <a:lnTo>
                    <a:pt x="54279" y="4648200"/>
                  </a:lnTo>
                  <a:lnTo>
                    <a:pt x="46887" y="4597400"/>
                  </a:lnTo>
                  <a:lnTo>
                    <a:pt x="40023" y="4559300"/>
                  </a:lnTo>
                  <a:lnTo>
                    <a:pt x="33691" y="4508500"/>
                  </a:lnTo>
                  <a:lnTo>
                    <a:pt x="27894" y="4470400"/>
                  </a:lnTo>
                  <a:lnTo>
                    <a:pt x="22635" y="4419600"/>
                  </a:lnTo>
                  <a:lnTo>
                    <a:pt x="17917" y="4381500"/>
                  </a:lnTo>
                  <a:lnTo>
                    <a:pt x="13742" y="4330700"/>
                  </a:lnTo>
                  <a:lnTo>
                    <a:pt x="10114" y="4292600"/>
                  </a:lnTo>
                  <a:lnTo>
                    <a:pt x="7036" y="4241800"/>
                  </a:lnTo>
                  <a:lnTo>
                    <a:pt x="4511" y="4191000"/>
                  </a:lnTo>
                  <a:lnTo>
                    <a:pt x="2542" y="4152900"/>
                  </a:lnTo>
                  <a:lnTo>
                    <a:pt x="1131" y="4102100"/>
                  </a:lnTo>
                  <a:lnTo>
                    <a:pt x="283" y="4051300"/>
                  </a:lnTo>
                  <a:lnTo>
                    <a:pt x="0" y="4013200"/>
                  </a:lnTo>
                  <a:lnTo>
                    <a:pt x="283" y="3962400"/>
                  </a:lnTo>
                  <a:lnTo>
                    <a:pt x="1131" y="3924300"/>
                  </a:lnTo>
                  <a:lnTo>
                    <a:pt x="2542" y="3873500"/>
                  </a:lnTo>
                  <a:lnTo>
                    <a:pt x="4511" y="3822700"/>
                  </a:lnTo>
                  <a:lnTo>
                    <a:pt x="7036" y="3784600"/>
                  </a:lnTo>
                  <a:lnTo>
                    <a:pt x="10114" y="3733800"/>
                  </a:lnTo>
                  <a:lnTo>
                    <a:pt x="13742" y="3695700"/>
                  </a:lnTo>
                  <a:lnTo>
                    <a:pt x="17917" y="3644900"/>
                  </a:lnTo>
                  <a:lnTo>
                    <a:pt x="22635" y="3594100"/>
                  </a:lnTo>
                  <a:lnTo>
                    <a:pt x="27894" y="3556000"/>
                  </a:lnTo>
                  <a:lnTo>
                    <a:pt x="33691" y="3505200"/>
                  </a:lnTo>
                  <a:lnTo>
                    <a:pt x="40023" y="3467100"/>
                  </a:lnTo>
                  <a:lnTo>
                    <a:pt x="46887" y="3416300"/>
                  </a:lnTo>
                  <a:lnTo>
                    <a:pt x="54279" y="3378200"/>
                  </a:lnTo>
                  <a:lnTo>
                    <a:pt x="62196" y="3327400"/>
                  </a:lnTo>
                  <a:lnTo>
                    <a:pt x="70637" y="3289300"/>
                  </a:lnTo>
                  <a:lnTo>
                    <a:pt x="79597" y="3238500"/>
                  </a:lnTo>
                  <a:lnTo>
                    <a:pt x="89073" y="3200400"/>
                  </a:lnTo>
                  <a:lnTo>
                    <a:pt x="99063" y="3162300"/>
                  </a:lnTo>
                  <a:lnTo>
                    <a:pt x="109564" y="3111500"/>
                  </a:lnTo>
                  <a:lnTo>
                    <a:pt x="120572" y="3073400"/>
                  </a:lnTo>
                  <a:lnTo>
                    <a:pt x="132085" y="3022600"/>
                  </a:lnTo>
                  <a:lnTo>
                    <a:pt x="144099" y="2984500"/>
                  </a:lnTo>
                  <a:lnTo>
                    <a:pt x="156611" y="2946400"/>
                  </a:lnTo>
                  <a:lnTo>
                    <a:pt x="169619" y="2895600"/>
                  </a:lnTo>
                  <a:lnTo>
                    <a:pt x="183120" y="2857500"/>
                  </a:lnTo>
                  <a:lnTo>
                    <a:pt x="197110" y="2819400"/>
                  </a:lnTo>
                  <a:lnTo>
                    <a:pt x="211586" y="2768600"/>
                  </a:lnTo>
                  <a:lnTo>
                    <a:pt x="226545" y="2730500"/>
                  </a:lnTo>
                  <a:lnTo>
                    <a:pt x="241985" y="2692400"/>
                  </a:lnTo>
                  <a:lnTo>
                    <a:pt x="257902" y="2654300"/>
                  </a:lnTo>
                  <a:lnTo>
                    <a:pt x="274293" y="2603500"/>
                  </a:lnTo>
                  <a:lnTo>
                    <a:pt x="291156" y="2565400"/>
                  </a:lnTo>
                  <a:lnTo>
                    <a:pt x="308486" y="2527300"/>
                  </a:lnTo>
                  <a:lnTo>
                    <a:pt x="326282" y="2489200"/>
                  </a:lnTo>
                  <a:lnTo>
                    <a:pt x="344541" y="2451100"/>
                  </a:lnTo>
                  <a:lnTo>
                    <a:pt x="363258" y="2400300"/>
                  </a:lnTo>
                  <a:lnTo>
                    <a:pt x="382431" y="2362200"/>
                  </a:lnTo>
                  <a:lnTo>
                    <a:pt x="402058" y="2324100"/>
                  </a:lnTo>
                  <a:lnTo>
                    <a:pt x="422134" y="2286000"/>
                  </a:lnTo>
                  <a:lnTo>
                    <a:pt x="442658" y="2247900"/>
                  </a:lnTo>
                  <a:lnTo>
                    <a:pt x="463625" y="2209800"/>
                  </a:lnTo>
                  <a:lnTo>
                    <a:pt x="485034" y="2171700"/>
                  </a:lnTo>
                  <a:lnTo>
                    <a:pt x="506881" y="2133600"/>
                  </a:lnTo>
                  <a:lnTo>
                    <a:pt x="529162" y="2095500"/>
                  </a:lnTo>
                  <a:lnTo>
                    <a:pt x="551876" y="2057400"/>
                  </a:lnTo>
                  <a:lnTo>
                    <a:pt x="575018" y="2019300"/>
                  </a:lnTo>
                  <a:lnTo>
                    <a:pt x="598587" y="1981200"/>
                  </a:lnTo>
                  <a:lnTo>
                    <a:pt x="622578" y="1943100"/>
                  </a:lnTo>
                  <a:lnTo>
                    <a:pt x="646989" y="1905000"/>
                  </a:lnTo>
                  <a:lnTo>
                    <a:pt x="671817" y="1866900"/>
                  </a:lnTo>
                  <a:lnTo>
                    <a:pt x="697059" y="1828800"/>
                  </a:lnTo>
                  <a:lnTo>
                    <a:pt x="722711" y="1803400"/>
                  </a:lnTo>
                  <a:lnTo>
                    <a:pt x="748771" y="1765300"/>
                  </a:lnTo>
                  <a:lnTo>
                    <a:pt x="775236" y="1727200"/>
                  </a:lnTo>
                  <a:lnTo>
                    <a:pt x="802103" y="1689100"/>
                  </a:lnTo>
                  <a:lnTo>
                    <a:pt x="829368" y="1651000"/>
                  </a:lnTo>
                  <a:lnTo>
                    <a:pt x="857029" y="1625600"/>
                  </a:lnTo>
                  <a:lnTo>
                    <a:pt x="885083" y="1587500"/>
                  </a:lnTo>
                  <a:lnTo>
                    <a:pt x="913526" y="1549400"/>
                  </a:lnTo>
                  <a:lnTo>
                    <a:pt x="942356" y="1524000"/>
                  </a:lnTo>
                  <a:lnTo>
                    <a:pt x="971569" y="1485900"/>
                  </a:lnTo>
                  <a:lnTo>
                    <a:pt x="1001163" y="1447800"/>
                  </a:lnTo>
                  <a:lnTo>
                    <a:pt x="1031135" y="1422400"/>
                  </a:lnTo>
                  <a:lnTo>
                    <a:pt x="1061481" y="1384300"/>
                  </a:lnTo>
                  <a:lnTo>
                    <a:pt x="1092198" y="1358900"/>
                  </a:lnTo>
                  <a:lnTo>
                    <a:pt x="1123284" y="1320800"/>
                  </a:lnTo>
                  <a:lnTo>
                    <a:pt x="1154736" y="1295400"/>
                  </a:lnTo>
                  <a:lnTo>
                    <a:pt x="1186549" y="1257300"/>
                  </a:lnTo>
                  <a:lnTo>
                    <a:pt x="1218723" y="1231900"/>
                  </a:lnTo>
                  <a:lnTo>
                    <a:pt x="1251252" y="1193800"/>
                  </a:lnTo>
                  <a:lnTo>
                    <a:pt x="1317368" y="1143000"/>
                  </a:lnTo>
                  <a:lnTo>
                    <a:pt x="1350949" y="1104900"/>
                  </a:lnTo>
                  <a:lnTo>
                    <a:pt x="1419139" y="1054100"/>
                  </a:lnTo>
                  <a:lnTo>
                    <a:pt x="1453744" y="1016000"/>
                  </a:lnTo>
                  <a:lnTo>
                    <a:pt x="1523955" y="965200"/>
                  </a:lnTo>
                  <a:lnTo>
                    <a:pt x="1559555" y="939800"/>
                  </a:lnTo>
                  <a:lnTo>
                    <a:pt x="1595482" y="901700"/>
                  </a:lnTo>
                  <a:lnTo>
                    <a:pt x="1705189" y="825500"/>
                  </a:lnTo>
                  <a:lnTo>
                    <a:pt x="1817723" y="749300"/>
                  </a:lnTo>
                  <a:lnTo>
                    <a:pt x="1933001" y="673100"/>
                  </a:lnTo>
                  <a:lnTo>
                    <a:pt x="1972023" y="647700"/>
                  </a:lnTo>
                  <a:lnTo>
                    <a:pt x="2011338" y="635000"/>
                  </a:lnTo>
                  <a:lnTo>
                    <a:pt x="2171466" y="533400"/>
                  </a:lnTo>
                  <a:lnTo>
                    <a:pt x="2212200" y="520700"/>
                  </a:lnTo>
                  <a:lnTo>
                    <a:pt x="2294489" y="469900"/>
                  </a:lnTo>
                  <a:lnTo>
                    <a:pt x="2336038" y="457200"/>
                  </a:lnTo>
                  <a:lnTo>
                    <a:pt x="2377852" y="431800"/>
                  </a:lnTo>
                  <a:lnTo>
                    <a:pt x="2419930" y="419100"/>
                  </a:lnTo>
                  <a:lnTo>
                    <a:pt x="2462267" y="393700"/>
                  </a:lnTo>
                  <a:lnTo>
                    <a:pt x="2504860" y="381000"/>
                  </a:lnTo>
                  <a:lnTo>
                    <a:pt x="2547707" y="355600"/>
                  </a:lnTo>
                  <a:lnTo>
                    <a:pt x="2590805" y="342900"/>
                  </a:lnTo>
                  <a:lnTo>
                    <a:pt x="2634150" y="317500"/>
                  </a:lnTo>
                  <a:lnTo>
                    <a:pt x="2721571" y="292100"/>
                  </a:lnTo>
                  <a:lnTo>
                    <a:pt x="2765641" y="266700"/>
                  </a:lnTo>
                  <a:lnTo>
                    <a:pt x="2989461" y="203200"/>
                  </a:lnTo>
                  <a:lnTo>
                    <a:pt x="3034898" y="177800"/>
                  </a:lnTo>
                  <a:lnTo>
                    <a:pt x="3218788" y="127000"/>
                  </a:lnTo>
                  <a:lnTo>
                    <a:pt x="3265282" y="127000"/>
                  </a:lnTo>
                  <a:lnTo>
                    <a:pt x="3453247" y="76200"/>
                  </a:lnTo>
                  <a:lnTo>
                    <a:pt x="5315379" y="76200"/>
                  </a:lnTo>
                  <a:lnTo>
                    <a:pt x="5319890" y="88900"/>
                  </a:lnTo>
                  <a:lnTo>
                    <a:pt x="5319890" y="7937500"/>
                  </a:lnTo>
                  <a:close/>
                </a:path>
                <a:path w="5320030" h="8039100">
                  <a:moveTo>
                    <a:pt x="5220243" y="7962900"/>
                  </a:moveTo>
                  <a:lnTo>
                    <a:pt x="3548382" y="7962900"/>
                  </a:lnTo>
                  <a:lnTo>
                    <a:pt x="3453247" y="7937500"/>
                  </a:lnTo>
                  <a:lnTo>
                    <a:pt x="5315379" y="7937500"/>
                  </a:lnTo>
                  <a:lnTo>
                    <a:pt x="5220243" y="7962900"/>
                  </a:lnTo>
                  <a:close/>
                </a:path>
                <a:path w="5320030" h="8039100">
                  <a:moveTo>
                    <a:pt x="5076168" y="7988300"/>
                  </a:moveTo>
                  <a:lnTo>
                    <a:pt x="3692457" y="7988300"/>
                  </a:lnTo>
                  <a:lnTo>
                    <a:pt x="3596227" y="7962900"/>
                  </a:lnTo>
                  <a:lnTo>
                    <a:pt x="5172398" y="7962900"/>
                  </a:lnTo>
                  <a:lnTo>
                    <a:pt x="5076168" y="7988300"/>
                  </a:lnTo>
                  <a:close/>
                </a:path>
                <a:path w="5320030" h="8039100">
                  <a:moveTo>
                    <a:pt x="4979238" y="8001000"/>
                  </a:moveTo>
                  <a:lnTo>
                    <a:pt x="3789387" y="8001000"/>
                  </a:lnTo>
                  <a:lnTo>
                    <a:pt x="3740836" y="7988300"/>
                  </a:lnTo>
                  <a:lnTo>
                    <a:pt x="5027789" y="7988300"/>
                  </a:lnTo>
                  <a:lnTo>
                    <a:pt x="4979238" y="8001000"/>
                  </a:lnTo>
                  <a:close/>
                </a:path>
                <a:path w="5320030" h="8039100">
                  <a:moveTo>
                    <a:pt x="4832583" y="8013700"/>
                  </a:moveTo>
                  <a:lnTo>
                    <a:pt x="3936042" y="8013700"/>
                  </a:lnTo>
                  <a:lnTo>
                    <a:pt x="3886993" y="8001000"/>
                  </a:lnTo>
                  <a:lnTo>
                    <a:pt x="4881632" y="8001000"/>
                  </a:lnTo>
                  <a:lnTo>
                    <a:pt x="4832583" y="8013700"/>
                  </a:lnTo>
                  <a:close/>
                </a:path>
                <a:path w="5320030" h="8039100">
                  <a:moveTo>
                    <a:pt x="4734009" y="8039100"/>
                  </a:moveTo>
                  <a:lnTo>
                    <a:pt x="4034616" y="8039100"/>
                  </a:lnTo>
                  <a:lnTo>
                    <a:pt x="3985251" y="8013700"/>
                  </a:lnTo>
                  <a:lnTo>
                    <a:pt x="4783374" y="8013700"/>
                  </a:lnTo>
                  <a:lnTo>
                    <a:pt x="4734009" y="8039100"/>
                  </a:lnTo>
                  <a:close/>
                </a:path>
              </a:pathLst>
            </a:custGeom>
            <a:solidFill>
              <a:srgbClr val="797C7C">
                <a:alpha val="3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6898" y="6270"/>
            <a:ext cx="9888829" cy="3657599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2874983" y="551035"/>
            <a:ext cx="5413375" cy="8950325"/>
            <a:chOff x="12874983" y="551035"/>
            <a:chExt cx="5413375" cy="8950325"/>
          </a:xfrm>
        </p:grpSpPr>
        <p:sp>
          <p:nvSpPr>
            <p:cNvPr id="4" name="object 4" descr=""/>
            <p:cNvSpPr/>
            <p:nvPr/>
          </p:nvSpPr>
          <p:spPr>
            <a:xfrm>
              <a:off x="12874983" y="1474741"/>
              <a:ext cx="5413375" cy="8026400"/>
            </a:xfrm>
            <a:custGeom>
              <a:avLst/>
              <a:gdLst/>
              <a:ahLst/>
              <a:cxnLst/>
              <a:rect l="l" t="t" r="r" b="b"/>
              <a:pathLst>
                <a:path w="5413375" h="8026400">
                  <a:moveTo>
                    <a:pt x="4832583" y="12700"/>
                  </a:moveTo>
                  <a:lnTo>
                    <a:pt x="3936042" y="12700"/>
                  </a:lnTo>
                  <a:lnTo>
                    <a:pt x="3985251" y="0"/>
                  </a:lnTo>
                  <a:lnTo>
                    <a:pt x="4783374" y="0"/>
                  </a:lnTo>
                  <a:lnTo>
                    <a:pt x="4832583" y="12700"/>
                  </a:lnTo>
                  <a:close/>
                </a:path>
                <a:path w="5413375" h="8026400">
                  <a:moveTo>
                    <a:pt x="4930518" y="25400"/>
                  </a:moveTo>
                  <a:lnTo>
                    <a:pt x="3838107" y="25400"/>
                  </a:lnTo>
                  <a:lnTo>
                    <a:pt x="3886993" y="12700"/>
                  </a:lnTo>
                  <a:lnTo>
                    <a:pt x="4881632" y="12700"/>
                  </a:lnTo>
                  <a:lnTo>
                    <a:pt x="4930518" y="25400"/>
                  </a:lnTo>
                  <a:close/>
                </a:path>
                <a:path w="5413375" h="8026400">
                  <a:moveTo>
                    <a:pt x="5027789" y="38100"/>
                  </a:moveTo>
                  <a:lnTo>
                    <a:pt x="3740836" y="38100"/>
                  </a:lnTo>
                  <a:lnTo>
                    <a:pt x="3789387" y="25400"/>
                  </a:lnTo>
                  <a:lnTo>
                    <a:pt x="4979238" y="25400"/>
                  </a:lnTo>
                  <a:lnTo>
                    <a:pt x="5027789" y="38100"/>
                  </a:lnTo>
                  <a:close/>
                </a:path>
                <a:path w="5413375" h="8026400">
                  <a:moveTo>
                    <a:pt x="5124372" y="50800"/>
                  </a:moveTo>
                  <a:lnTo>
                    <a:pt x="3644253" y="50800"/>
                  </a:lnTo>
                  <a:lnTo>
                    <a:pt x="3692457" y="38100"/>
                  </a:lnTo>
                  <a:lnTo>
                    <a:pt x="5076168" y="38100"/>
                  </a:lnTo>
                  <a:lnTo>
                    <a:pt x="5124372" y="50800"/>
                  </a:lnTo>
                  <a:close/>
                </a:path>
                <a:path w="5413375" h="8026400">
                  <a:moveTo>
                    <a:pt x="5267905" y="76200"/>
                  </a:moveTo>
                  <a:lnTo>
                    <a:pt x="3500721" y="76200"/>
                  </a:lnTo>
                  <a:lnTo>
                    <a:pt x="3596227" y="50800"/>
                  </a:lnTo>
                  <a:lnTo>
                    <a:pt x="5172398" y="50800"/>
                  </a:lnTo>
                  <a:lnTo>
                    <a:pt x="5267905" y="76200"/>
                  </a:lnTo>
                  <a:close/>
                </a:path>
                <a:path w="5413375" h="8026400">
                  <a:moveTo>
                    <a:pt x="5362662" y="7937500"/>
                  </a:moveTo>
                  <a:lnTo>
                    <a:pt x="3405963" y="7937500"/>
                  </a:lnTo>
                  <a:lnTo>
                    <a:pt x="2854484" y="7785100"/>
                  </a:lnTo>
                  <a:lnTo>
                    <a:pt x="2809946" y="7759700"/>
                  </a:lnTo>
                  <a:lnTo>
                    <a:pt x="2677740" y="7721600"/>
                  </a:lnTo>
                  <a:lnTo>
                    <a:pt x="2634150" y="7696200"/>
                  </a:lnTo>
                  <a:lnTo>
                    <a:pt x="2590805" y="7683500"/>
                  </a:lnTo>
                  <a:lnTo>
                    <a:pt x="2547707" y="7658100"/>
                  </a:lnTo>
                  <a:lnTo>
                    <a:pt x="2462267" y="7632700"/>
                  </a:lnTo>
                  <a:lnTo>
                    <a:pt x="2377852" y="7581900"/>
                  </a:lnTo>
                  <a:lnTo>
                    <a:pt x="2336038" y="7569200"/>
                  </a:lnTo>
                  <a:lnTo>
                    <a:pt x="2294489" y="7543800"/>
                  </a:lnTo>
                  <a:lnTo>
                    <a:pt x="2253208" y="7531100"/>
                  </a:lnTo>
                  <a:lnTo>
                    <a:pt x="2171466" y="7480300"/>
                  </a:lnTo>
                  <a:lnTo>
                    <a:pt x="2131010" y="7467600"/>
                  </a:lnTo>
                  <a:lnTo>
                    <a:pt x="1972023" y="7366000"/>
                  </a:lnTo>
                  <a:lnTo>
                    <a:pt x="1933001" y="7340600"/>
                  </a:lnTo>
                  <a:lnTo>
                    <a:pt x="1894275" y="7327900"/>
                  </a:lnTo>
                  <a:lnTo>
                    <a:pt x="1779903" y="7251700"/>
                  </a:lnTo>
                  <a:lnTo>
                    <a:pt x="1705189" y="7200900"/>
                  </a:lnTo>
                  <a:lnTo>
                    <a:pt x="1668302" y="7162800"/>
                  </a:lnTo>
                  <a:lnTo>
                    <a:pt x="1559555" y="7086600"/>
                  </a:lnTo>
                  <a:lnTo>
                    <a:pt x="1488683" y="7035800"/>
                  </a:lnTo>
                  <a:lnTo>
                    <a:pt x="1453744" y="6997700"/>
                  </a:lnTo>
                  <a:lnTo>
                    <a:pt x="1384873" y="6946900"/>
                  </a:lnTo>
                  <a:lnTo>
                    <a:pt x="1350949" y="6908800"/>
                  </a:lnTo>
                  <a:lnTo>
                    <a:pt x="1284135" y="6858000"/>
                  </a:lnTo>
                  <a:lnTo>
                    <a:pt x="1251252" y="6819900"/>
                  </a:lnTo>
                  <a:lnTo>
                    <a:pt x="1218723" y="6794500"/>
                  </a:lnTo>
                  <a:lnTo>
                    <a:pt x="1186549" y="6756400"/>
                  </a:lnTo>
                  <a:lnTo>
                    <a:pt x="1154736" y="6731000"/>
                  </a:lnTo>
                  <a:lnTo>
                    <a:pt x="1123284" y="6692900"/>
                  </a:lnTo>
                  <a:lnTo>
                    <a:pt x="1092198" y="6667500"/>
                  </a:lnTo>
                  <a:lnTo>
                    <a:pt x="1061481" y="6629400"/>
                  </a:lnTo>
                  <a:lnTo>
                    <a:pt x="1031135" y="6604000"/>
                  </a:lnTo>
                  <a:lnTo>
                    <a:pt x="1001163" y="6565900"/>
                  </a:lnTo>
                  <a:lnTo>
                    <a:pt x="971569" y="6540500"/>
                  </a:lnTo>
                  <a:lnTo>
                    <a:pt x="942356" y="6502400"/>
                  </a:lnTo>
                  <a:lnTo>
                    <a:pt x="913526" y="6464300"/>
                  </a:lnTo>
                  <a:lnTo>
                    <a:pt x="885083" y="6438900"/>
                  </a:lnTo>
                  <a:lnTo>
                    <a:pt x="857029" y="6400800"/>
                  </a:lnTo>
                  <a:lnTo>
                    <a:pt x="829368" y="6362700"/>
                  </a:lnTo>
                  <a:lnTo>
                    <a:pt x="802103" y="6324600"/>
                  </a:lnTo>
                  <a:lnTo>
                    <a:pt x="775236" y="6299200"/>
                  </a:lnTo>
                  <a:lnTo>
                    <a:pt x="748771" y="6261100"/>
                  </a:lnTo>
                  <a:lnTo>
                    <a:pt x="722711" y="6223000"/>
                  </a:lnTo>
                  <a:lnTo>
                    <a:pt x="697059" y="6184900"/>
                  </a:lnTo>
                  <a:lnTo>
                    <a:pt x="671817" y="6146800"/>
                  </a:lnTo>
                  <a:lnTo>
                    <a:pt x="646989" y="6108700"/>
                  </a:lnTo>
                  <a:lnTo>
                    <a:pt x="622578" y="6083300"/>
                  </a:lnTo>
                  <a:lnTo>
                    <a:pt x="598587" y="6045200"/>
                  </a:lnTo>
                  <a:lnTo>
                    <a:pt x="575018" y="6007100"/>
                  </a:lnTo>
                  <a:lnTo>
                    <a:pt x="551876" y="5969000"/>
                  </a:lnTo>
                  <a:lnTo>
                    <a:pt x="529162" y="5930900"/>
                  </a:lnTo>
                  <a:lnTo>
                    <a:pt x="506881" y="5892800"/>
                  </a:lnTo>
                  <a:lnTo>
                    <a:pt x="485034" y="5854700"/>
                  </a:lnTo>
                  <a:lnTo>
                    <a:pt x="463625" y="5816600"/>
                  </a:lnTo>
                  <a:lnTo>
                    <a:pt x="442658" y="5778500"/>
                  </a:lnTo>
                  <a:lnTo>
                    <a:pt x="422134" y="5740400"/>
                  </a:lnTo>
                  <a:lnTo>
                    <a:pt x="402058" y="5689600"/>
                  </a:lnTo>
                  <a:lnTo>
                    <a:pt x="382431" y="5651500"/>
                  </a:lnTo>
                  <a:lnTo>
                    <a:pt x="363258" y="5613400"/>
                  </a:lnTo>
                  <a:lnTo>
                    <a:pt x="344541" y="5575300"/>
                  </a:lnTo>
                  <a:lnTo>
                    <a:pt x="326282" y="5537200"/>
                  </a:lnTo>
                  <a:lnTo>
                    <a:pt x="308486" y="5499100"/>
                  </a:lnTo>
                  <a:lnTo>
                    <a:pt x="291156" y="5461000"/>
                  </a:lnTo>
                  <a:lnTo>
                    <a:pt x="274293" y="5410200"/>
                  </a:lnTo>
                  <a:lnTo>
                    <a:pt x="257902" y="5372100"/>
                  </a:lnTo>
                  <a:lnTo>
                    <a:pt x="241985" y="5334000"/>
                  </a:lnTo>
                  <a:lnTo>
                    <a:pt x="226545" y="5295900"/>
                  </a:lnTo>
                  <a:lnTo>
                    <a:pt x="211586" y="5245100"/>
                  </a:lnTo>
                  <a:lnTo>
                    <a:pt x="197110" y="5207000"/>
                  </a:lnTo>
                  <a:lnTo>
                    <a:pt x="183120" y="5168900"/>
                  </a:lnTo>
                  <a:lnTo>
                    <a:pt x="169619" y="5118100"/>
                  </a:lnTo>
                  <a:lnTo>
                    <a:pt x="156611" y="5080000"/>
                  </a:lnTo>
                  <a:lnTo>
                    <a:pt x="144099" y="5041900"/>
                  </a:lnTo>
                  <a:lnTo>
                    <a:pt x="132085" y="4991100"/>
                  </a:lnTo>
                  <a:lnTo>
                    <a:pt x="120572" y="4953000"/>
                  </a:lnTo>
                  <a:lnTo>
                    <a:pt x="109564" y="4902200"/>
                  </a:lnTo>
                  <a:lnTo>
                    <a:pt x="99063" y="4864100"/>
                  </a:lnTo>
                  <a:lnTo>
                    <a:pt x="89073" y="4826000"/>
                  </a:lnTo>
                  <a:lnTo>
                    <a:pt x="79597" y="4775200"/>
                  </a:lnTo>
                  <a:lnTo>
                    <a:pt x="70637" y="4737100"/>
                  </a:lnTo>
                  <a:lnTo>
                    <a:pt x="62196" y="4686300"/>
                  </a:lnTo>
                  <a:lnTo>
                    <a:pt x="54279" y="4648200"/>
                  </a:lnTo>
                  <a:lnTo>
                    <a:pt x="46887" y="4597400"/>
                  </a:lnTo>
                  <a:lnTo>
                    <a:pt x="40023" y="4559300"/>
                  </a:lnTo>
                  <a:lnTo>
                    <a:pt x="33691" y="4508500"/>
                  </a:lnTo>
                  <a:lnTo>
                    <a:pt x="27894" y="4470400"/>
                  </a:lnTo>
                  <a:lnTo>
                    <a:pt x="22635" y="4419600"/>
                  </a:lnTo>
                  <a:lnTo>
                    <a:pt x="17917" y="4381500"/>
                  </a:lnTo>
                  <a:lnTo>
                    <a:pt x="13742" y="4330700"/>
                  </a:lnTo>
                  <a:lnTo>
                    <a:pt x="10114" y="4292600"/>
                  </a:lnTo>
                  <a:lnTo>
                    <a:pt x="7036" y="4241800"/>
                  </a:lnTo>
                  <a:lnTo>
                    <a:pt x="4511" y="4191000"/>
                  </a:lnTo>
                  <a:lnTo>
                    <a:pt x="2542" y="4152900"/>
                  </a:lnTo>
                  <a:lnTo>
                    <a:pt x="1131" y="4102100"/>
                  </a:lnTo>
                  <a:lnTo>
                    <a:pt x="283" y="4051300"/>
                  </a:lnTo>
                  <a:lnTo>
                    <a:pt x="0" y="4013200"/>
                  </a:lnTo>
                  <a:lnTo>
                    <a:pt x="283" y="3962400"/>
                  </a:lnTo>
                  <a:lnTo>
                    <a:pt x="1131" y="3924300"/>
                  </a:lnTo>
                  <a:lnTo>
                    <a:pt x="2542" y="3873500"/>
                  </a:lnTo>
                  <a:lnTo>
                    <a:pt x="4511" y="3822700"/>
                  </a:lnTo>
                  <a:lnTo>
                    <a:pt x="7036" y="3784600"/>
                  </a:lnTo>
                  <a:lnTo>
                    <a:pt x="10114" y="3733800"/>
                  </a:lnTo>
                  <a:lnTo>
                    <a:pt x="13742" y="3695700"/>
                  </a:lnTo>
                  <a:lnTo>
                    <a:pt x="17917" y="3644900"/>
                  </a:lnTo>
                  <a:lnTo>
                    <a:pt x="22635" y="3594100"/>
                  </a:lnTo>
                  <a:lnTo>
                    <a:pt x="27894" y="3556000"/>
                  </a:lnTo>
                  <a:lnTo>
                    <a:pt x="33691" y="3505200"/>
                  </a:lnTo>
                  <a:lnTo>
                    <a:pt x="40023" y="3467100"/>
                  </a:lnTo>
                  <a:lnTo>
                    <a:pt x="46887" y="3416300"/>
                  </a:lnTo>
                  <a:lnTo>
                    <a:pt x="54279" y="3378200"/>
                  </a:lnTo>
                  <a:lnTo>
                    <a:pt x="62196" y="3327400"/>
                  </a:lnTo>
                  <a:lnTo>
                    <a:pt x="70637" y="3289300"/>
                  </a:lnTo>
                  <a:lnTo>
                    <a:pt x="79597" y="3238500"/>
                  </a:lnTo>
                  <a:lnTo>
                    <a:pt x="89073" y="3200400"/>
                  </a:lnTo>
                  <a:lnTo>
                    <a:pt x="99063" y="3162300"/>
                  </a:lnTo>
                  <a:lnTo>
                    <a:pt x="109564" y="3111500"/>
                  </a:lnTo>
                  <a:lnTo>
                    <a:pt x="120572" y="3073400"/>
                  </a:lnTo>
                  <a:lnTo>
                    <a:pt x="132085" y="3022600"/>
                  </a:lnTo>
                  <a:lnTo>
                    <a:pt x="144099" y="2984500"/>
                  </a:lnTo>
                  <a:lnTo>
                    <a:pt x="156611" y="2946400"/>
                  </a:lnTo>
                  <a:lnTo>
                    <a:pt x="169619" y="2895600"/>
                  </a:lnTo>
                  <a:lnTo>
                    <a:pt x="183120" y="2857500"/>
                  </a:lnTo>
                  <a:lnTo>
                    <a:pt x="197110" y="2819400"/>
                  </a:lnTo>
                  <a:lnTo>
                    <a:pt x="211586" y="2768600"/>
                  </a:lnTo>
                  <a:lnTo>
                    <a:pt x="226545" y="2730500"/>
                  </a:lnTo>
                  <a:lnTo>
                    <a:pt x="241985" y="2692400"/>
                  </a:lnTo>
                  <a:lnTo>
                    <a:pt x="257902" y="2654300"/>
                  </a:lnTo>
                  <a:lnTo>
                    <a:pt x="274293" y="2603500"/>
                  </a:lnTo>
                  <a:lnTo>
                    <a:pt x="291156" y="2565400"/>
                  </a:lnTo>
                  <a:lnTo>
                    <a:pt x="308486" y="2527300"/>
                  </a:lnTo>
                  <a:lnTo>
                    <a:pt x="326282" y="2489200"/>
                  </a:lnTo>
                  <a:lnTo>
                    <a:pt x="344541" y="2451100"/>
                  </a:lnTo>
                  <a:lnTo>
                    <a:pt x="363258" y="2400300"/>
                  </a:lnTo>
                  <a:lnTo>
                    <a:pt x="382431" y="2362200"/>
                  </a:lnTo>
                  <a:lnTo>
                    <a:pt x="402058" y="2324100"/>
                  </a:lnTo>
                  <a:lnTo>
                    <a:pt x="422134" y="2286000"/>
                  </a:lnTo>
                  <a:lnTo>
                    <a:pt x="442658" y="2247900"/>
                  </a:lnTo>
                  <a:lnTo>
                    <a:pt x="463625" y="2209800"/>
                  </a:lnTo>
                  <a:lnTo>
                    <a:pt x="485034" y="2171700"/>
                  </a:lnTo>
                  <a:lnTo>
                    <a:pt x="506881" y="2133600"/>
                  </a:lnTo>
                  <a:lnTo>
                    <a:pt x="529162" y="2095500"/>
                  </a:lnTo>
                  <a:lnTo>
                    <a:pt x="551876" y="2057400"/>
                  </a:lnTo>
                  <a:lnTo>
                    <a:pt x="575018" y="2019300"/>
                  </a:lnTo>
                  <a:lnTo>
                    <a:pt x="598587" y="1981200"/>
                  </a:lnTo>
                  <a:lnTo>
                    <a:pt x="622578" y="1943100"/>
                  </a:lnTo>
                  <a:lnTo>
                    <a:pt x="646989" y="1905000"/>
                  </a:lnTo>
                  <a:lnTo>
                    <a:pt x="671817" y="1866900"/>
                  </a:lnTo>
                  <a:lnTo>
                    <a:pt x="697059" y="1828800"/>
                  </a:lnTo>
                  <a:lnTo>
                    <a:pt x="722711" y="1803400"/>
                  </a:lnTo>
                  <a:lnTo>
                    <a:pt x="748771" y="1765300"/>
                  </a:lnTo>
                  <a:lnTo>
                    <a:pt x="775236" y="1727200"/>
                  </a:lnTo>
                  <a:lnTo>
                    <a:pt x="802103" y="1689100"/>
                  </a:lnTo>
                  <a:lnTo>
                    <a:pt x="829368" y="1651000"/>
                  </a:lnTo>
                  <a:lnTo>
                    <a:pt x="857029" y="1625600"/>
                  </a:lnTo>
                  <a:lnTo>
                    <a:pt x="885083" y="1587500"/>
                  </a:lnTo>
                  <a:lnTo>
                    <a:pt x="913526" y="1549400"/>
                  </a:lnTo>
                  <a:lnTo>
                    <a:pt x="942356" y="1524000"/>
                  </a:lnTo>
                  <a:lnTo>
                    <a:pt x="971569" y="1485900"/>
                  </a:lnTo>
                  <a:lnTo>
                    <a:pt x="1001163" y="1447800"/>
                  </a:lnTo>
                  <a:lnTo>
                    <a:pt x="1031135" y="1422400"/>
                  </a:lnTo>
                  <a:lnTo>
                    <a:pt x="1061481" y="1384300"/>
                  </a:lnTo>
                  <a:lnTo>
                    <a:pt x="1092198" y="1358900"/>
                  </a:lnTo>
                  <a:lnTo>
                    <a:pt x="1123284" y="1320800"/>
                  </a:lnTo>
                  <a:lnTo>
                    <a:pt x="1154736" y="1295400"/>
                  </a:lnTo>
                  <a:lnTo>
                    <a:pt x="1186549" y="1257300"/>
                  </a:lnTo>
                  <a:lnTo>
                    <a:pt x="1218723" y="1231900"/>
                  </a:lnTo>
                  <a:lnTo>
                    <a:pt x="1251252" y="1193800"/>
                  </a:lnTo>
                  <a:lnTo>
                    <a:pt x="1317368" y="1143000"/>
                  </a:lnTo>
                  <a:lnTo>
                    <a:pt x="1350949" y="1104900"/>
                  </a:lnTo>
                  <a:lnTo>
                    <a:pt x="1419139" y="1054100"/>
                  </a:lnTo>
                  <a:lnTo>
                    <a:pt x="1453744" y="1016000"/>
                  </a:lnTo>
                  <a:lnTo>
                    <a:pt x="1523955" y="965200"/>
                  </a:lnTo>
                  <a:lnTo>
                    <a:pt x="1559555" y="939800"/>
                  </a:lnTo>
                  <a:lnTo>
                    <a:pt x="1595482" y="901700"/>
                  </a:lnTo>
                  <a:lnTo>
                    <a:pt x="1705189" y="825500"/>
                  </a:lnTo>
                  <a:lnTo>
                    <a:pt x="1817723" y="749300"/>
                  </a:lnTo>
                  <a:lnTo>
                    <a:pt x="1933001" y="673100"/>
                  </a:lnTo>
                  <a:lnTo>
                    <a:pt x="1972023" y="647700"/>
                  </a:lnTo>
                  <a:lnTo>
                    <a:pt x="2011338" y="635000"/>
                  </a:lnTo>
                  <a:lnTo>
                    <a:pt x="2171466" y="533400"/>
                  </a:lnTo>
                  <a:lnTo>
                    <a:pt x="2212200" y="520700"/>
                  </a:lnTo>
                  <a:lnTo>
                    <a:pt x="2294489" y="469900"/>
                  </a:lnTo>
                  <a:lnTo>
                    <a:pt x="2336038" y="457200"/>
                  </a:lnTo>
                  <a:lnTo>
                    <a:pt x="2377852" y="431800"/>
                  </a:lnTo>
                  <a:lnTo>
                    <a:pt x="2419930" y="419100"/>
                  </a:lnTo>
                  <a:lnTo>
                    <a:pt x="2462267" y="393700"/>
                  </a:lnTo>
                  <a:lnTo>
                    <a:pt x="2504860" y="381000"/>
                  </a:lnTo>
                  <a:lnTo>
                    <a:pt x="2547707" y="355600"/>
                  </a:lnTo>
                  <a:lnTo>
                    <a:pt x="2590805" y="342900"/>
                  </a:lnTo>
                  <a:lnTo>
                    <a:pt x="2634150" y="317500"/>
                  </a:lnTo>
                  <a:lnTo>
                    <a:pt x="2721571" y="292100"/>
                  </a:lnTo>
                  <a:lnTo>
                    <a:pt x="2765641" y="266700"/>
                  </a:lnTo>
                  <a:lnTo>
                    <a:pt x="2989461" y="203200"/>
                  </a:lnTo>
                  <a:lnTo>
                    <a:pt x="3034898" y="177800"/>
                  </a:lnTo>
                  <a:lnTo>
                    <a:pt x="3218788" y="127000"/>
                  </a:lnTo>
                  <a:lnTo>
                    <a:pt x="3265282" y="127000"/>
                  </a:lnTo>
                  <a:lnTo>
                    <a:pt x="3453247" y="76200"/>
                  </a:lnTo>
                  <a:lnTo>
                    <a:pt x="5315379" y="76200"/>
                  </a:lnTo>
                  <a:lnTo>
                    <a:pt x="5413014" y="114300"/>
                  </a:lnTo>
                  <a:lnTo>
                    <a:pt x="5413014" y="7924800"/>
                  </a:lnTo>
                  <a:lnTo>
                    <a:pt x="5362662" y="7937500"/>
                  </a:lnTo>
                  <a:close/>
                </a:path>
                <a:path w="5413375" h="8026400">
                  <a:moveTo>
                    <a:pt x="5220243" y="7962900"/>
                  </a:moveTo>
                  <a:lnTo>
                    <a:pt x="3548382" y="7962900"/>
                  </a:lnTo>
                  <a:lnTo>
                    <a:pt x="3453247" y="7937500"/>
                  </a:lnTo>
                  <a:lnTo>
                    <a:pt x="5315379" y="7937500"/>
                  </a:lnTo>
                  <a:lnTo>
                    <a:pt x="5220243" y="7962900"/>
                  </a:lnTo>
                  <a:close/>
                </a:path>
                <a:path w="5413375" h="8026400">
                  <a:moveTo>
                    <a:pt x="5076168" y="7988300"/>
                  </a:moveTo>
                  <a:lnTo>
                    <a:pt x="3692457" y="7988300"/>
                  </a:lnTo>
                  <a:lnTo>
                    <a:pt x="3596227" y="7962900"/>
                  </a:lnTo>
                  <a:lnTo>
                    <a:pt x="5172398" y="7962900"/>
                  </a:lnTo>
                  <a:lnTo>
                    <a:pt x="5076168" y="7988300"/>
                  </a:lnTo>
                  <a:close/>
                </a:path>
                <a:path w="5413375" h="8026400">
                  <a:moveTo>
                    <a:pt x="4979238" y="8001000"/>
                  </a:moveTo>
                  <a:lnTo>
                    <a:pt x="3789387" y="8001000"/>
                  </a:lnTo>
                  <a:lnTo>
                    <a:pt x="3740836" y="7988300"/>
                  </a:lnTo>
                  <a:lnTo>
                    <a:pt x="5027789" y="7988300"/>
                  </a:lnTo>
                  <a:lnTo>
                    <a:pt x="4979238" y="8001000"/>
                  </a:lnTo>
                  <a:close/>
                </a:path>
                <a:path w="5413375" h="8026400">
                  <a:moveTo>
                    <a:pt x="4832583" y="8013700"/>
                  </a:moveTo>
                  <a:lnTo>
                    <a:pt x="3936042" y="8013700"/>
                  </a:lnTo>
                  <a:lnTo>
                    <a:pt x="3886993" y="8001000"/>
                  </a:lnTo>
                  <a:lnTo>
                    <a:pt x="4881632" y="8001000"/>
                  </a:lnTo>
                  <a:lnTo>
                    <a:pt x="4832583" y="8013700"/>
                  </a:lnTo>
                  <a:close/>
                </a:path>
                <a:path w="5413375" h="8026400">
                  <a:moveTo>
                    <a:pt x="4734009" y="8026400"/>
                  </a:moveTo>
                  <a:lnTo>
                    <a:pt x="4034616" y="8026400"/>
                  </a:lnTo>
                  <a:lnTo>
                    <a:pt x="3985251" y="8013700"/>
                  </a:lnTo>
                  <a:lnTo>
                    <a:pt x="4783374" y="8013700"/>
                  </a:lnTo>
                  <a:lnTo>
                    <a:pt x="4734009" y="8026400"/>
                  </a:lnTo>
                  <a:close/>
                </a:path>
              </a:pathLst>
            </a:custGeom>
            <a:solidFill>
              <a:srgbClr val="797C7C">
                <a:alpha val="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6385973" y="551035"/>
              <a:ext cx="1057275" cy="1057275"/>
            </a:xfrm>
            <a:custGeom>
              <a:avLst/>
              <a:gdLst/>
              <a:ahLst/>
              <a:cxnLst/>
              <a:rect l="l" t="t" r="r" b="b"/>
              <a:pathLst>
                <a:path w="1057275" h="1057275">
                  <a:moveTo>
                    <a:pt x="528390" y="1056780"/>
                  </a:moveTo>
                  <a:lnTo>
                    <a:pt x="480295" y="1054620"/>
                  </a:lnTo>
                  <a:lnTo>
                    <a:pt x="433411" y="1048267"/>
                  </a:lnTo>
                  <a:lnTo>
                    <a:pt x="387923" y="1037905"/>
                  </a:lnTo>
                  <a:lnTo>
                    <a:pt x="344017" y="1023722"/>
                  </a:lnTo>
                  <a:lnTo>
                    <a:pt x="301881" y="1005905"/>
                  </a:lnTo>
                  <a:lnTo>
                    <a:pt x="261701" y="984639"/>
                  </a:lnTo>
                  <a:lnTo>
                    <a:pt x="223663" y="960112"/>
                  </a:lnTo>
                  <a:lnTo>
                    <a:pt x="187955" y="932509"/>
                  </a:lnTo>
                  <a:lnTo>
                    <a:pt x="154761" y="902018"/>
                  </a:lnTo>
                  <a:lnTo>
                    <a:pt x="124270" y="868825"/>
                  </a:lnTo>
                  <a:lnTo>
                    <a:pt x="96668" y="833116"/>
                  </a:lnTo>
                  <a:lnTo>
                    <a:pt x="72140" y="795078"/>
                  </a:lnTo>
                  <a:lnTo>
                    <a:pt x="50874" y="754898"/>
                  </a:lnTo>
                  <a:lnTo>
                    <a:pt x="33057" y="712762"/>
                  </a:lnTo>
                  <a:lnTo>
                    <a:pt x="18874" y="668857"/>
                  </a:lnTo>
                  <a:lnTo>
                    <a:pt x="8513" y="623368"/>
                  </a:lnTo>
                  <a:lnTo>
                    <a:pt x="2159" y="576484"/>
                  </a:lnTo>
                  <a:lnTo>
                    <a:pt x="0" y="528390"/>
                  </a:lnTo>
                  <a:lnTo>
                    <a:pt x="2159" y="480295"/>
                  </a:lnTo>
                  <a:lnTo>
                    <a:pt x="8513" y="433411"/>
                  </a:lnTo>
                  <a:lnTo>
                    <a:pt x="18874" y="387923"/>
                  </a:lnTo>
                  <a:lnTo>
                    <a:pt x="33057" y="344017"/>
                  </a:lnTo>
                  <a:lnTo>
                    <a:pt x="50874" y="301881"/>
                  </a:lnTo>
                  <a:lnTo>
                    <a:pt x="72140" y="261701"/>
                  </a:lnTo>
                  <a:lnTo>
                    <a:pt x="96668" y="223663"/>
                  </a:lnTo>
                  <a:lnTo>
                    <a:pt x="124270" y="187955"/>
                  </a:lnTo>
                  <a:lnTo>
                    <a:pt x="154761" y="154761"/>
                  </a:lnTo>
                  <a:lnTo>
                    <a:pt x="187955" y="124270"/>
                  </a:lnTo>
                  <a:lnTo>
                    <a:pt x="223663" y="96668"/>
                  </a:lnTo>
                  <a:lnTo>
                    <a:pt x="261701" y="72140"/>
                  </a:lnTo>
                  <a:lnTo>
                    <a:pt x="301881" y="50874"/>
                  </a:lnTo>
                  <a:lnTo>
                    <a:pt x="344017" y="33057"/>
                  </a:lnTo>
                  <a:lnTo>
                    <a:pt x="387923" y="18874"/>
                  </a:lnTo>
                  <a:lnTo>
                    <a:pt x="433411" y="8513"/>
                  </a:lnTo>
                  <a:lnTo>
                    <a:pt x="480295" y="2159"/>
                  </a:lnTo>
                  <a:lnTo>
                    <a:pt x="528390" y="0"/>
                  </a:lnTo>
                  <a:lnTo>
                    <a:pt x="576484" y="2159"/>
                  </a:lnTo>
                  <a:lnTo>
                    <a:pt x="623368" y="8513"/>
                  </a:lnTo>
                  <a:lnTo>
                    <a:pt x="668857" y="18874"/>
                  </a:lnTo>
                  <a:lnTo>
                    <a:pt x="712762" y="33057"/>
                  </a:lnTo>
                  <a:lnTo>
                    <a:pt x="754898" y="50874"/>
                  </a:lnTo>
                  <a:lnTo>
                    <a:pt x="795078" y="72140"/>
                  </a:lnTo>
                  <a:lnTo>
                    <a:pt x="833116" y="96668"/>
                  </a:lnTo>
                  <a:lnTo>
                    <a:pt x="868825" y="124270"/>
                  </a:lnTo>
                  <a:lnTo>
                    <a:pt x="902018" y="154761"/>
                  </a:lnTo>
                  <a:lnTo>
                    <a:pt x="932509" y="187955"/>
                  </a:lnTo>
                  <a:lnTo>
                    <a:pt x="960112" y="223663"/>
                  </a:lnTo>
                  <a:lnTo>
                    <a:pt x="984639" y="261701"/>
                  </a:lnTo>
                  <a:lnTo>
                    <a:pt x="1005905" y="301881"/>
                  </a:lnTo>
                  <a:lnTo>
                    <a:pt x="1023723" y="344017"/>
                  </a:lnTo>
                  <a:lnTo>
                    <a:pt x="1037906" y="387923"/>
                  </a:lnTo>
                  <a:lnTo>
                    <a:pt x="1048267" y="433411"/>
                  </a:lnTo>
                  <a:lnTo>
                    <a:pt x="1054621" y="480295"/>
                  </a:lnTo>
                  <a:lnTo>
                    <a:pt x="1056780" y="528390"/>
                  </a:lnTo>
                  <a:lnTo>
                    <a:pt x="1054621" y="576484"/>
                  </a:lnTo>
                  <a:lnTo>
                    <a:pt x="1048267" y="623368"/>
                  </a:lnTo>
                  <a:lnTo>
                    <a:pt x="1037906" y="668857"/>
                  </a:lnTo>
                  <a:lnTo>
                    <a:pt x="1023723" y="712762"/>
                  </a:lnTo>
                  <a:lnTo>
                    <a:pt x="1005905" y="754898"/>
                  </a:lnTo>
                  <a:lnTo>
                    <a:pt x="984639" y="795078"/>
                  </a:lnTo>
                  <a:lnTo>
                    <a:pt x="960112" y="833116"/>
                  </a:lnTo>
                  <a:lnTo>
                    <a:pt x="932509" y="868825"/>
                  </a:lnTo>
                  <a:lnTo>
                    <a:pt x="902018" y="902018"/>
                  </a:lnTo>
                  <a:lnTo>
                    <a:pt x="868825" y="932509"/>
                  </a:lnTo>
                  <a:lnTo>
                    <a:pt x="833116" y="960112"/>
                  </a:lnTo>
                  <a:lnTo>
                    <a:pt x="795078" y="984639"/>
                  </a:lnTo>
                  <a:lnTo>
                    <a:pt x="754898" y="1005905"/>
                  </a:lnTo>
                  <a:lnTo>
                    <a:pt x="712762" y="1023722"/>
                  </a:lnTo>
                  <a:lnTo>
                    <a:pt x="668857" y="1037905"/>
                  </a:lnTo>
                  <a:lnTo>
                    <a:pt x="623368" y="1048267"/>
                  </a:lnTo>
                  <a:lnTo>
                    <a:pt x="576484" y="1054620"/>
                  </a:lnTo>
                  <a:lnTo>
                    <a:pt x="528390" y="1056780"/>
                  </a:lnTo>
                  <a:close/>
                </a:path>
              </a:pathLst>
            </a:custGeom>
            <a:solidFill>
              <a:srgbClr val="5E4E4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45479" rIns="0" bIns="0" rtlCol="0" vert="horz">
            <a:spAutoFit/>
          </a:bodyPr>
          <a:lstStyle/>
          <a:p>
            <a:pPr marL="947419">
              <a:lnSpc>
                <a:spcPct val="100000"/>
              </a:lnSpc>
              <a:spcBef>
                <a:spcPts val="100"/>
              </a:spcBef>
            </a:pPr>
            <a:r>
              <a:rPr dirty="0" spc="-1400"/>
              <a:t>RESU</a:t>
            </a:r>
            <a:r>
              <a:rPr dirty="0" spc="-2390"/>
              <a:t>L</a:t>
            </a:r>
            <a:r>
              <a:rPr dirty="0" spc="-1400"/>
              <a:t>T</a:t>
            </a:r>
            <a:r>
              <a:rPr dirty="0" spc="-1390"/>
              <a:t>S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16769641" y="823606"/>
            <a:ext cx="289560" cy="46418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850" spc="-810">
                <a:solidFill>
                  <a:srgbClr val="F5F4F1"/>
                </a:solidFill>
                <a:latin typeface="Verdana"/>
                <a:cs typeface="Verdana"/>
              </a:rPr>
              <a:t>11</a:t>
            </a:r>
            <a:endParaRPr sz="2850">
              <a:latin typeface="Verdana"/>
              <a:cs typeface="Verdana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12576088" y="1295141"/>
            <a:ext cx="5712460" cy="8358505"/>
            <a:chOff x="12576088" y="1295141"/>
            <a:chExt cx="5712460" cy="8358505"/>
          </a:xfrm>
        </p:grpSpPr>
        <p:sp>
          <p:nvSpPr>
            <p:cNvPr id="9" name="object 9" descr=""/>
            <p:cNvSpPr/>
            <p:nvPr/>
          </p:nvSpPr>
          <p:spPr>
            <a:xfrm>
              <a:off x="12576088" y="1295141"/>
              <a:ext cx="598170" cy="598170"/>
            </a:xfrm>
            <a:custGeom>
              <a:avLst/>
              <a:gdLst/>
              <a:ahLst/>
              <a:cxnLst/>
              <a:rect l="l" t="t" r="r" b="b"/>
              <a:pathLst>
                <a:path w="598169" h="598169">
                  <a:moveTo>
                    <a:pt x="298897" y="597795"/>
                  </a:moveTo>
                  <a:lnTo>
                    <a:pt x="250414" y="593882"/>
                  </a:lnTo>
                  <a:lnTo>
                    <a:pt x="204422" y="582557"/>
                  </a:lnTo>
                  <a:lnTo>
                    <a:pt x="161536" y="564432"/>
                  </a:lnTo>
                  <a:lnTo>
                    <a:pt x="122372" y="540125"/>
                  </a:lnTo>
                  <a:lnTo>
                    <a:pt x="87545" y="510249"/>
                  </a:lnTo>
                  <a:lnTo>
                    <a:pt x="57669" y="475422"/>
                  </a:lnTo>
                  <a:lnTo>
                    <a:pt x="33362" y="436258"/>
                  </a:lnTo>
                  <a:lnTo>
                    <a:pt x="15237" y="393372"/>
                  </a:lnTo>
                  <a:lnTo>
                    <a:pt x="3912" y="347380"/>
                  </a:lnTo>
                  <a:lnTo>
                    <a:pt x="0" y="298897"/>
                  </a:lnTo>
                  <a:lnTo>
                    <a:pt x="3912" y="250414"/>
                  </a:lnTo>
                  <a:lnTo>
                    <a:pt x="15237" y="204422"/>
                  </a:lnTo>
                  <a:lnTo>
                    <a:pt x="33362" y="161536"/>
                  </a:lnTo>
                  <a:lnTo>
                    <a:pt x="57669" y="122372"/>
                  </a:lnTo>
                  <a:lnTo>
                    <a:pt x="87545" y="87545"/>
                  </a:lnTo>
                  <a:lnTo>
                    <a:pt x="122372" y="57669"/>
                  </a:lnTo>
                  <a:lnTo>
                    <a:pt x="161536" y="33362"/>
                  </a:lnTo>
                  <a:lnTo>
                    <a:pt x="204422" y="15237"/>
                  </a:lnTo>
                  <a:lnTo>
                    <a:pt x="250414" y="3912"/>
                  </a:lnTo>
                  <a:lnTo>
                    <a:pt x="298897" y="0"/>
                  </a:lnTo>
                  <a:lnTo>
                    <a:pt x="347380" y="3912"/>
                  </a:lnTo>
                  <a:lnTo>
                    <a:pt x="393372" y="15237"/>
                  </a:lnTo>
                  <a:lnTo>
                    <a:pt x="436258" y="33362"/>
                  </a:lnTo>
                  <a:lnTo>
                    <a:pt x="475422" y="57669"/>
                  </a:lnTo>
                  <a:lnTo>
                    <a:pt x="510249" y="87545"/>
                  </a:lnTo>
                  <a:lnTo>
                    <a:pt x="540125" y="122372"/>
                  </a:lnTo>
                  <a:lnTo>
                    <a:pt x="564432" y="161536"/>
                  </a:lnTo>
                  <a:lnTo>
                    <a:pt x="582557" y="204422"/>
                  </a:lnTo>
                  <a:lnTo>
                    <a:pt x="593882" y="250414"/>
                  </a:lnTo>
                  <a:lnTo>
                    <a:pt x="597795" y="298897"/>
                  </a:lnTo>
                  <a:lnTo>
                    <a:pt x="593882" y="347380"/>
                  </a:lnTo>
                  <a:lnTo>
                    <a:pt x="582557" y="393372"/>
                  </a:lnTo>
                  <a:lnTo>
                    <a:pt x="564432" y="436258"/>
                  </a:lnTo>
                  <a:lnTo>
                    <a:pt x="540125" y="475422"/>
                  </a:lnTo>
                  <a:lnTo>
                    <a:pt x="510249" y="510249"/>
                  </a:lnTo>
                  <a:lnTo>
                    <a:pt x="475422" y="540125"/>
                  </a:lnTo>
                  <a:lnTo>
                    <a:pt x="436258" y="564432"/>
                  </a:lnTo>
                  <a:lnTo>
                    <a:pt x="393372" y="582557"/>
                  </a:lnTo>
                  <a:lnTo>
                    <a:pt x="347380" y="593882"/>
                  </a:lnTo>
                  <a:lnTo>
                    <a:pt x="298897" y="597795"/>
                  </a:lnTo>
                  <a:close/>
                </a:path>
              </a:pathLst>
            </a:custGeom>
            <a:solidFill>
              <a:srgbClr val="797C7C">
                <a:alpha val="12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3027384" y="1627141"/>
              <a:ext cx="5260975" cy="8026400"/>
            </a:xfrm>
            <a:custGeom>
              <a:avLst/>
              <a:gdLst/>
              <a:ahLst/>
              <a:cxnLst/>
              <a:rect l="l" t="t" r="r" b="b"/>
              <a:pathLst>
                <a:path w="5260975" h="8026400">
                  <a:moveTo>
                    <a:pt x="4832583" y="12700"/>
                  </a:moveTo>
                  <a:lnTo>
                    <a:pt x="3936042" y="12700"/>
                  </a:lnTo>
                  <a:lnTo>
                    <a:pt x="3985251" y="0"/>
                  </a:lnTo>
                  <a:lnTo>
                    <a:pt x="4783374" y="0"/>
                  </a:lnTo>
                  <a:lnTo>
                    <a:pt x="4832583" y="12700"/>
                  </a:lnTo>
                  <a:close/>
                </a:path>
                <a:path w="5260975" h="8026400">
                  <a:moveTo>
                    <a:pt x="4930518" y="25400"/>
                  </a:moveTo>
                  <a:lnTo>
                    <a:pt x="3838107" y="25400"/>
                  </a:lnTo>
                  <a:lnTo>
                    <a:pt x="3886993" y="12700"/>
                  </a:lnTo>
                  <a:lnTo>
                    <a:pt x="4881632" y="12700"/>
                  </a:lnTo>
                  <a:lnTo>
                    <a:pt x="4930518" y="25400"/>
                  </a:lnTo>
                  <a:close/>
                </a:path>
                <a:path w="5260975" h="8026400">
                  <a:moveTo>
                    <a:pt x="5027789" y="38100"/>
                  </a:moveTo>
                  <a:lnTo>
                    <a:pt x="3740836" y="38100"/>
                  </a:lnTo>
                  <a:lnTo>
                    <a:pt x="3789387" y="25400"/>
                  </a:lnTo>
                  <a:lnTo>
                    <a:pt x="4979238" y="25400"/>
                  </a:lnTo>
                  <a:lnTo>
                    <a:pt x="5027789" y="38100"/>
                  </a:lnTo>
                  <a:close/>
                </a:path>
                <a:path w="5260975" h="8026400">
                  <a:moveTo>
                    <a:pt x="5124372" y="50800"/>
                  </a:moveTo>
                  <a:lnTo>
                    <a:pt x="3644253" y="50800"/>
                  </a:lnTo>
                  <a:lnTo>
                    <a:pt x="3692457" y="38100"/>
                  </a:lnTo>
                  <a:lnTo>
                    <a:pt x="5076168" y="38100"/>
                  </a:lnTo>
                  <a:lnTo>
                    <a:pt x="5124372" y="50800"/>
                  </a:lnTo>
                  <a:close/>
                </a:path>
                <a:path w="5260975" h="8026400">
                  <a:moveTo>
                    <a:pt x="5260614" y="7962900"/>
                  </a:moveTo>
                  <a:lnTo>
                    <a:pt x="3548382" y="7962900"/>
                  </a:lnTo>
                  <a:lnTo>
                    <a:pt x="3453247" y="7937500"/>
                  </a:lnTo>
                  <a:lnTo>
                    <a:pt x="3405963" y="7937500"/>
                  </a:lnTo>
                  <a:lnTo>
                    <a:pt x="2854484" y="7785100"/>
                  </a:lnTo>
                  <a:lnTo>
                    <a:pt x="2809946" y="7759700"/>
                  </a:lnTo>
                  <a:lnTo>
                    <a:pt x="2677740" y="7721600"/>
                  </a:lnTo>
                  <a:lnTo>
                    <a:pt x="2634150" y="7696200"/>
                  </a:lnTo>
                  <a:lnTo>
                    <a:pt x="2590805" y="7683500"/>
                  </a:lnTo>
                  <a:lnTo>
                    <a:pt x="2547707" y="7658100"/>
                  </a:lnTo>
                  <a:lnTo>
                    <a:pt x="2462267" y="7632700"/>
                  </a:lnTo>
                  <a:lnTo>
                    <a:pt x="2377852" y="7581900"/>
                  </a:lnTo>
                  <a:lnTo>
                    <a:pt x="2336038" y="7569200"/>
                  </a:lnTo>
                  <a:lnTo>
                    <a:pt x="2294489" y="7543800"/>
                  </a:lnTo>
                  <a:lnTo>
                    <a:pt x="2253208" y="7531100"/>
                  </a:lnTo>
                  <a:lnTo>
                    <a:pt x="2171466" y="7480300"/>
                  </a:lnTo>
                  <a:lnTo>
                    <a:pt x="2131010" y="7467600"/>
                  </a:lnTo>
                  <a:lnTo>
                    <a:pt x="1972023" y="7366000"/>
                  </a:lnTo>
                  <a:lnTo>
                    <a:pt x="1933001" y="7340600"/>
                  </a:lnTo>
                  <a:lnTo>
                    <a:pt x="1894275" y="7327900"/>
                  </a:lnTo>
                  <a:lnTo>
                    <a:pt x="1779903" y="7251700"/>
                  </a:lnTo>
                  <a:lnTo>
                    <a:pt x="1705189" y="7200900"/>
                  </a:lnTo>
                  <a:lnTo>
                    <a:pt x="1668302" y="7162800"/>
                  </a:lnTo>
                  <a:lnTo>
                    <a:pt x="1559555" y="7086600"/>
                  </a:lnTo>
                  <a:lnTo>
                    <a:pt x="1488683" y="7035800"/>
                  </a:lnTo>
                  <a:lnTo>
                    <a:pt x="1453744" y="6997700"/>
                  </a:lnTo>
                  <a:lnTo>
                    <a:pt x="1384873" y="6946900"/>
                  </a:lnTo>
                  <a:lnTo>
                    <a:pt x="1350949" y="6908800"/>
                  </a:lnTo>
                  <a:lnTo>
                    <a:pt x="1284135" y="6858000"/>
                  </a:lnTo>
                  <a:lnTo>
                    <a:pt x="1251252" y="6819900"/>
                  </a:lnTo>
                  <a:lnTo>
                    <a:pt x="1218723" y="6794500"/>
                  </a:lnTo>
                  <a:lnTo>
                    <a:pt x="1186549" y="6756400"/>
                  </a:lnTo>
                  <a:lnTo>
                    <a:pt x="1154736" y="6731000"/>
                  </a:lnTo>
                  <a:lnTo>
                    <a:pt x="1123284" y="6692900"/>
                  </a:lnTo>
                  <a:lnTo>
                    <a:pt x="1092198" y="6667500"/>
                  </a:lnTo>
                  <a:lnTo>
                    <a:pt x="1061481" y="6629400"/>
                  </a:lnTo>
                  <a:lnTo>
                    <a:pt x="1031135" y="6604000"/>
                  </a:lnTo>
                  <a:lnTo>
                    <a:pt x="1001163" y="6565900"/>
                  </a:lnTo>
                  <a:lnTo>
                    <a:pt x="971569" y="6540500"/>
                  </a:lnTo>
                  <a:lnTo>
                    <a:pt x="942356" y="6502400"/>
                  </a:lnTo>
                  <a:lnTo>
                    <a:pt x="913526" y="6464300"/>
                  </a:lnTo>
                  <a:lnTo>
                    <a:pt x="885083" y="6438900"/>
                  </a:lnTo>
                  <a:lnTo>
                    <a:pt x="857029" y="6400800"/>
                  </a:lnTo>
                  <a:lnTo>
                    <a:pt x="829368" y="6362700"/>
                  </a:lnTo>
                  <a:lnTo>
                    <a:pt x="802103" y="6324600"/>
                  </a:lnTo>
                  <a:lnTo>
                    <a:pt x="775236" y="6299200"/>
                  </a:lnTo>
                  <a:lnTo>
                    <a:pt x="748771" y="6261100"/>
                  </a:lnTo>
                  <a:lnTo>
                    <a:pt x="722711" y="6223000"/>
                  </a:lnTo>
                  <a:lnTo>
                    <a:pt x="697059" y="6184900"/>
                  </a:lnTo>
                  <a:lnTo>
                    <a:pt x="671817" y="6146800"/>
                  </a:lnTo>
                  <a:lnTo>
                    <a:pt x="646989" y="6108700"/>
                  </a:lnTo>
                  <a:lnTo>
                    <a:pt x="622578" y="6083300"/>
                  </a:lnTo>
                  <a:lnTo>
                    <a:pt x="598587" y="6045200"/>
                  </a:lnTo>
                  <a:lnTo>
                    <a:pt x="575018" y="6007100"/>
                  </a:lnTo>
                  <a:lnTo>
                    <a:pt x="551876" y="5969000"/>
                  </a:lnTo>
                  <a:lnTo>
                    <a:pt x="529162" y="5930900"/>
                  </a:lnTo>
                  <a:lnTo>
                    <a:pt x="506881" y="5892800"/>
                  </a:lnTo>
                  <a:lnTo>
                    <a:pt x="485034" y="5854700"/>
                  </a:lnTo>
                  <a:lnTo>
                    <a:pt x="463625" y="5816600"/>
                  </a:lnTo>
                  <a:lnTo>
                    <a:pt x="442658" y="5778500"/>
                  </a:lnTo>
                  <a:lnTo>
                    <a:pt x="422134" y="5740400"/>
                  </a:lnTo>
                  <a:lnTo>
                    <a:pt x="402058" y="5689600"/>
                  </a:lnTo>
                  <a:lnTo>
                    <a:pt x="382431" y="5651500"/>
                  </a:lnTo>
                  <a:lnTo>
                    <a:pt x="363258" y="5613400"/>
                  </a:lnTo>
                  <a:lnTo>
                    <a:pt x="344541" y="5575300"/>
                  </a:lnTo>
                  <a:lnTo>
                    <a:pt x="326282" y="5537200"/>
                  </a:lnTo>
                  <a:lnTo>
                    <a:pt x="308486" y="5499100"/>
                  </a:lnTo>
                  <a:lnTo>
                    <a:pt x="291156" y="5461000"/>
                  </a:lnTo>
                  <a:lnTo>
                    <a:pt x="274293" y="5410200"/>
                  </a:lnTo>
                  <a:lnTo>
                    <a:pt x="257902" y="5372100"/>
                  </a:lnTo>
                  <a:lnTo>
                    <a:pt x="241985" y="5334000"/>
                  </a:lnTo>
                  <a:lnTo>
                    <a:pt x="226545" y="5295900"/>
                  </a:lnTo>
                  <a:lnTo>
                    <a:pt x="211586" y="5245100"/>
                  </a:lnTo>
                  <a:lnTo>
                    <a:pt x="197110" y="5207000"/>
                  </a:lnTo>
                  <a:lnTo>
                    <a:pt x="183120" y="5168900"/>
                  </a:lnTo>
                  <a:lnTo>
                    <a:pt x="169619" y="5118100"/>
                  </a:lnTo>
                  <a:lnTo>
                    <a:pt x="156611" y="5080000"/>
                  </a:lnTo>
                  <a:lnTo>
                    <a:pt x="144099" y="5041900"/>
                  </a:lnTo>
                  <a:lnTo>
                    <a:pt x="132085" y="4991100"/>
                  </a:lnTo>
                  <a:lnTo>
                    <a:pt x="120572" y="4953000"/>
                  </a:lnTo>
                  <a:lnTo>
                    <a:pt x="109564" y="4902200"/>
                  </a:lnTo>
                  <a:lnTo>
                    <a:pt x="99063" y="4864100"/>
                  </a:lnTo>
                  <a:lnTo>
                    <a:pt x="89073" y="4826000"/>
                  </a:lnTo>
                  <a:lnTo>
                    <a:pt x="79597" y="4775200"/>
                  </a:lnTo>
                  <a:lnTo>
                    <a:pt x="70637" y="4737100"/>
                  </a:lnTo>
                  <a:lnTo>
                    <a:pt x="62196" y="4686300"/>
                  </a:lnTo>
                  <a:lnTo>
                    <a:pt x="54279" y="4648200"/>
                  </a:lnTo>
                  <a:lnTo>
                    <a:pt x="46887" y="4597400"/>
                  </a:lnTo>
                  <a:lnTo>
                    <a:pt x="40023" y="4559300"/>
                  </a:lnTo>
                  <a:lnTo>
                    <a:pt x="33691" y="4508500"/>
                  </a:lnTo>
                  <a:lnTo>
                    <a:pt x="27894" y="4470400"/>
                  </a:lnTo>
                  <a:lnTo>
                    <a:pt x="22635" y="4419600"/>
                  </a:lnTo>
                  <a:lnTo>
                    <a:pt x="17917" y="4381500"/>
                  </a:lnTo>
                  <a:lnTo>
                    <a:pt x="13742" y="4330700"/>
                  </a:lnTo>
                  <a:lnTo>
                    <a:pt x="10114" y="4292600"/>
                  </a:lnTo>
                  <a:lnTo>
                    <a:pt x="7036" y="4241800"/>
                  </a:lnTo>
                  <a:lnTo>
                    <a:pt x="4511" y="4191000"/>
                  </a:lnTo>
                  <a:lnTo>
                    <a:pt x="2542" y="4152900"/>
                  </a:lnTo>
                  <a:lnTo>
                    <a:pt x="1131" y="4102100"/>
                  </a:lnTo>
                  <a:lnTo>
                    <a:pt x="283" y="4051300"/>
                  </a:lnTo>
                  <a:lnTo>
                    <a:pt x="0" y="4013200"/>
                  </a:lnTo>
                  <a:lnTo>
                    <a:pt x="283" y="3962400"/>
                  </a:lnTo>
                  <a:lnTo>
                    <a:pt x="1131" y="3924300"/>
                  </a:lnTo>
                  <a:lnTo>
                    <a:pt x="2542" y="3873500"/>
                  </a:lnTo>
                  <a:lnTo>
                    <a:pt x="4511" y="3822700"/>
                  </a:lnTo>
                  <a:lnTo>
                    <a:pt x="7036" y="3784600"/>
                  </a:lnTo>
                  <a:lnTo>
                    <a:pt x="10114" y="3733800"/>
                  </a:lnTo>
                  <a:lnTo>
                    <a:pt x="13742" y="3695700"/>
                  </a:lnTo>
                  <a:lnTo>
                    <a:pt x="17917" y="3644900"/>
                  </a:lnTo>
                  <a:lnTo>
                    <a:pt x="22635" y="3594100"/>
                  </a:lnTo>
                  <a:lnTo>
                    <a:pt x="27894" y="3556000"/>
                  </a:lnTo>
                  <a:lnTo>
                    <a:pt x="33691" y="3505200"/>
                  </a:lnTo>
                  <a:lnTo>
                    <a:pt x="40023" y="3467100"/>
                  </a:lnTo>
                  <a:lnTo>
                    <a:pt x="46887" y="3416300"/>
                  </a:lnTo>
                  <a:lnTo>
                    <a:pt x="54279" y="3378200"/>
                  </a:lnTo>
                  <a:lnTo>
                    <a:pt x="62196" y="3327400"/>
                  </a:lnTo>
                  <a:lnTo>
                    <a:pt x="70637" y="3289300"/>
                  </a:lnTo>
                  <a:lnTo>
                    <a:pt x="79597" y="3238500"/>
                  </a:lnTo>
                  <a:lnTo>
                    <a:pt x="89073" y="3200400"/>
                  </a:lnTo>
                  <a:lnTo>
                    <a:pt x="99063" y="3162300"/>
                  </a:lnTo>
                  <a:lnTo>
                    <a:pt x="109564" y="3111500"/>
                  </a:lnTo>
                  <a:lnTo>
                    <a:pt x="120572" y="3073400"/>
                  </a:lnTo>
                  <a:lnTo>
                    <a:pt x="132085" y="3022600"/>
                  </a:lnTo>
                  <a:lnTo>
                    <a:pt x="144099" y="2984500"/>
                  </a:lnTo>
                  <a:lnTo>
                    <a:pt x="156611" y="2946400"/>
                  </a:lnTo>
                  <a:lnTo>
                    <a:pt x="169619" y="2895600"/>
                  </a:lnTo>
                  <a:lnTo>
                    <a:pt x="183120" y="2857500"/>
                  </a:lnTo>
                  <a:lnTo>
                    <a:pt x="197110" y="2819400"/>
                  </a:lnTo>
                  <a:lnTo>
                    <a:pt x="211586" y="2768600"/>
                  </a:lnTo>
                  <a:lnTo>
                    <a:pt x="226545" y="2730500"/>
                  </a:lnTo>
                  <a:lnTo>
                    <a:pt x="241985" y="2692400"/>
                  </a:lnTo>
                  <a:lnTo>
                    <a:pt x="257902" y="2654300"/>
                  </a:lnTo>
                  <a:lnTo>
                    <a:pt x="274293" y="2603500"/>
                  </a:lnTo>
                  <a:lnTo>
                    <a:pt x="291156" y="2565400"/>
                  </a:lnTo>
                  <a:lnTo>
                    <a:pt x="308486" y="2527300"/>
                  </a:lnTo>
                  <a:lnTo>
                    <a:pt x="326282" y="2489200"/>
                  </a:lnTo>
                  <a:lnTo>
                    <a:pt x="344541" y="2451100"/>
                  </a:lnTo>
                  <a:lnTo>
                    <a:pt x="363258" y="2400300"/>
                  </a:lnTo>
                  <a:lnTo>
                    <a:pt x="382431" y="2362200"/>
                  </a:lnTo>
                  <a:lnTo>
                    <a:pt x="402058" y="2324100"/>
                  </a:lnTo>
                  <a:lnTo>
                    <a:pt x="422134" y="2286000"/>
                  </a:lnTo>
                  <a:lnTo>
                    <a:pt x="442658" y="2247900"/>
                  </a:lnTo>
                  <a:lnTo>
                    <a:pt x="463625" y="2209800"/>
                  </a:lnTo>
                  <a:lnTo>
                    <a:pt x="485034" y="2171700"/>
                  </a:lnTo>
                  <a:lnTo>
                    <a:pt x="506881" y="2133600"/>
                  </a:lnTo>
                  <a:lnTo>
                    <a:pt x="529162" y="2095500"/>
                  </a:lnTo>
                  <a:lnTo>
                    <a:pt x="551876" y="2057400"/>
                  </a:lnTo>
                  <a:lnTo>
                    <a:pt x="575018" y="2019300"/>
                  </a:lnTo>
                  <a:lnTo>
                    <a:pt x="598587" y="1981200"/>
                  </a:lnTo>
                  <a:lnTo>
                    <a:pt x="622578" y="1943100"/>
                  </a:lnTo>
                  <a:lnTo>
                    <a:pt x="646989" y="1905000"/>
                  </a:lnTo>
                  <a:lnTo>
                    <a:pt x="671817" y="1866900"/>
                  </a:lnTo>
                  <a:lnTo>
                    <a:pt x="697059" y="1828800"/>
                  </a:lnTo>
                  <a:lnTo>
                    <a:pt x="722711" y="1803400"/>
                  </a:lnTo>
                  <a:lnTo>
                    <a:pt x="748771" y="1765300"/>
                  </a:lnTo>
                  <a:lnTo>
                    <a:pt x="775236" y="1727200"/>
                  </a:lnTo>
                  <a:lnTo>
                    <a:pt x="802103" y="1689100"/>
                  </a:lnTo>
                  <a:lnTo>
                    <a:pt x="829368" y="1651000"/>
                  </a:lnTo>
                  <a:lnTo>
                    <a:pt x="857029" y="1625600"/>
                  </a:lnTo>
                  <a:lnTo>
                    <a:pt x="885083" y="1587500"/>
                  </a:lnTo>
                  <a:lnTo>
                    <a:pt x="913526" y="1549400"/>
                  </a:lnTo>
                  <a:lnTo>
                    <a:pt x="942356" y="1524000"/>
                  </a:lnTo>
                  <a:lnTo>
                    <a:pt x="971569" y="1485900"/>
                  </a:lnTo>
                  <a:lnTo>
                    <a:pt x="1001163" y="1447800"/>
                  </a:lnTo>
                  <a:lnTo>
                    <a:pt x="1031135" y="1422400"/>
                  </a:lnTo>
                  <a:lnTo>
                    <a:pt x="1061481" y="1384300"/>
                  </a:lnTo>
                  <a:lnTo>
                    <a:pt x="1092198" y="1358900"/>
                  </a:lnTo>
                  <a:lnTo>
                    <a:pt x="1123284" y="1320800"/>
                  </a:lnTo>
                  <a:lnTo>
                    <a:pt x="1154736" y="1295400"/>
                  </a:lnTo>
                  <a:lnTo>
                    <a:pt x="1186549" y="1257300"/>
                  </a:lnTo>
                  <a:lnTo>
                    <a:pt x="1218723" y="1231900"/>
                  </a:lnTo>
                  <a:lnTo>
                    <a:pt x="1251252" y="1193800"/>
                  </a:lnTo>
                  <a:lnTo>
                    <a:pt x="1317368" y="1143000"/>
                  </a:lnTo>
                  <a:lnTo>
                    <a:pt x="1350949" y="1104900"/>
                  </a:lnTo>
                  <a:lnTo>
                    <a:pt x="1419139" y="1054100"/>
                  </a:lnTo>
                  <a:lnTo>
                    <a:pt x="1453744" y="1016000"/>
                  </a:lnTo>
                  <a:lnTo>
                    <a:pt x="1523955" y="965200"/>
                  </a:lnTo>
                  <a:lnTo>
                    <a:pt x="1559555" y="939800"/>
                  </a:lnTo>
                  <a:lnTo>
                    <a:pt x="1595482" y="901700"/>
                  </a:lnTo>
                  <a:lnTo>
                    <a:pt x="1705189" y="825500"/>
                  </a:lnTo>
                  <a:lnTo>
                    <a:pt x="1817723" y="749300"/>
                  </a:lnTo>
                  <a:lnTo>
                    <a:pt x="1933001" y="673100"/>
                  </a:lnTo>
                  <a:lnTo>
                    <a:pt x="1972023" y="647700"/>
                  </a:lnTo>
                  <a:lnTo>
                    <a:pt x="2011338" y="635000"/>
                  </a:lnTo>
                  <a:lnTo>
                    <a:pt x="2171466" y="533400"/>
                  </a:lnTo>
                  <a:lnTo>
                    <a:pt x="2212200" y="520700"/>
                  </a:lnTo>
                  <a:lnTo>
                    <a:pt x="2294489" y="469900"/>
                  </a:lnTo>
                  <a:lnTo>
                    <a:pt x="2336038" y="457200"/>
                  </a:lnTo>
                  <a:lnTo>
                    <a:pt x="2377852" y="431800"/>
                  </a:lnTo>
                  <a:lnTo>
                    <a:pt x="2419930" y="419100"/>
                  </a:lnTo>
                  <a:lnTo>
                    <a:pt x="2462267" y="393700"/>
                  </a:lnTo>
                  <a:lnTo>
                    <a:pt x="2504860" y="381000"/>
                  </a:lnTo>
                  <a:lnTo>
                    <a:pt x="2547707" y="355600"/>
                  </a:lnTo>
                  <a:lnTo>
                    <a:pt x="2590805" y="342900"/>
                  </a:lnTo>
                  <a:lnTo>
                    <a:pt x="2634150" y="317500"/>
                  </a:lnTo>
                  <a:lnTo>
                    <a:pt x="2721571" y="292100"/>
                  </a:lnTo>
                  <a:lnTo>
                    <a:pt x="2765641" y="266700"/>
                  </a:lnTo>
                  <a:lnTo>
                    <a:pt x="2989461" y="203200"/>
                  </a:lnTo>
                  <a:lnTo>
                    <a:pt x="3034898" y="177800"/>
                  </a:lnTo>
                  <a:lnTo>
                    <a:pt x="3218788" y="127000"/>
                  </a:lnTo>
                  <a:lnTo>
                    <a:pt x="3265282" y="127000"/>
                  </a:lnTo>
                  <a:lnTo>
                    <a:pt x="3453247" y="76200"/>
                  </a:lnTo>
                  <a:lnTo>
                    <a:pt x="3500721" y="76200"/>
                  </a:lnTo>
                  <a:lnTo>
                    <a:pt x="3596227" y="50800"/>
                  </a:lnTo>
                  <a:lnTo>
                    <a:pt x="5172398" y="50800"/>
                  </a:lnTo>
                  <a:lnTo>
                    <a:pt x="5260614" y="76200"/>
                  </a:lnTo>
                  <a:lnTo>
                    <a:pt x="5260614" y="7962900"/>
                  </a:lnTo>
                  <a:close/>
                </a:path>
                <a:path w="5260975" h="8026400">
                  <a:moveTo>
                    <a:pt x="5076168" y="7988300"/>
                  </a:moveTo>
                  <a:lnTo>
                    <a:pt x="3692457" y="7988300"/>
                  </a:lnTo>
                  <a:lnTo>
                    <a:pt x="3596227" y="7962900"/>
                  </a:lnTo>
                  <a:lnTo>
                    <a:pt x="5172398" y="7962900"/>
                  </a:lnTo>
                  <a:lnTo>
                    <a:pt x="5076168" y="7988300"/>
                  </a:lnTo>
                  <a:close/>
                </a:path>
                <a:path w="5260975" h="8026400">
                  <a:moveTo>
                    <a:pt x="4979238" y="8001000"/>
                  </a:moveTo>
                  <a:lnTo>
                    <a:pt x="3789387" y="8001000"/>
                  </a:lnTo>
                  <a:lnTo>
                    <a:pt x="3740836" y="7988300"/>
                  </a:lnTo>
                  <a:lnTo>
                    <a:pt x="5027789" y="7988300"/>
                  </a:lnTo>
                  <a:lnTo>
                    <a:pt x="4979238" y="8001000"/>
                  </a:lnTo>
                  <a:close/>
                </a:path>
                <a:path w="5260975" h="8026400">
                  <a:moveTo>
                    <a:pt x="4832583" y="8013700"/>
                  </a:moveTo>
                  <a:lnTo>
                    <a:pt x="3936042" y="8013700"/>
                  </a:lnTo>
                  <a:lnTo>
                    <a:pt x="3886993" y="8001000"/>
                  </a:lnTo>
                  <a:lnTo>
                    <a:pt x="4881632" y="8001000"/>
                  </a:lnTo>
                  <a:lnTo>
                    <a:pt x="4832583" y="8013700"/>
                  </a:lnTo>
                  <a:close/>
                </a:path>
                <a:path w="5260975" h="8026400">
                  <a:moveTo>
                    <a:pt x="4734009" y="8026400"/>
                  </a:moveTo>
                  <a:lnTo>
                    <a:pt x="4034616" y="8026400"/>
                  </a:lnTo>
                  <a:lnTo>
                    <a:pt x="3985251" y="8013700"/>
                  </a:lnTo>
                  <a:lnTo>
                    <a:pt x="4783374" y="8013700"/>
                  </a:lnTo>
                  <a:lnTo>
                    <a:pt x="4734009" y="8026400"/>
                  </a:lnTo>
                  <a:close/>
                </a:path>
              </a:pathLst>
            </a:custGeom>
            <a:solidFill>
              <a:srgbClr val="797C7C">
                <a:alpha val="3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95885" marR="5080">
              <a:lnSpc>
                <a:spcPct val="116700"/>
              </a:lnSpc>
              <a:spcBef>
                <a:spcPts val="95"/>
              </a:spcBef>
            </a:pPr>
            <a:r>
              <a:rPr dirty="0"/>
              <a:t>Faster</a:t>
            </a:r>
            <a:r>
              <a:rPr dirty="0" spc="30"/>
              <a:t> </a:t>
            </a:r>
            <a:r>
              <a:rPr dirty="0" spc="100"/>
              <a:t>understanding</a:t>
            </a:r>
            <a:r>
              <a:rPr dirty="0" spc="35"/>
              <a:t> </a:t>
            </a:r>
            <a:r>
              <a:rPr dirty="0" spc="55"/>
              <a:t>of</a:t>
            </a:r>
            <a:r>
              <a:rPr dirty="0" spc="35"/>
              <a:t> </a:t>
            </a:r>
            <a:r>
              <a:rPr dirty="0" spc="95"/>
              <a:t>complex</a:t>
            </a:r>
            <a:r>
              <a:rPr dirty="0" spc="35"/>
              <a:t> </a:t>
            </a:r>
            <a:r>
              <a:rPr dirty="0" spc="45"/>
              <a:t>topics.</a:t>
            </a:r>
            <a:r>
              <a:rPr dirty="0" spc="35"/>
              <a:t> </a:t>
            </a:r>
            <a:r>
              <a:rPr dirty="0" spc="80"/>
              <a:t>Higher </a:t>
            </a:r>
            <a:r>
              <a:rPr dirty="0" spc="130"/>
              <a:t>engagement</a:t>
            </a:r>
            <a:r>
              <a:rPr dirty="0" spc="45"/>
              <a:t> </a:t>
            </a:r>
            <a:r>
              <a:rPr dirty="0" spc="75"/>
              <a:t>with</a:t>
            </a:r>
            <a:r>
              <a:rPr dirty="0" spc="50"/>
              <a:t> </a:t>
            </a:r>
            <a:r>
              <a:rPr dirty="0" spc="65"/>
              <a:t>learning</a:t>
            </a:r>
            <a:r>
              <a:rPr dirty="0" spc="45"/>
              <a:t> </a:t>
            </a:r>
            <a:r>
              <a:rPr dirty="0"/>
              <a:t>material.</a:t>
            </a:r>
            <a:r>
              <a:rPr dirty="0" spc="50"/>
              <a:t> </a:t>
            </a:r>
            <a:r>
              <a:rPr dirty="0" spc="55"/>
              <a:t>Better </a:t>
            </a:r>
            <a:r>
              <a:rPr dirty="0" spc="85"/>
              <a:t>performance</a:t>
            </a:r>
            <a:r>
              <a:rPr dirty="0" spc="10"/>
              <a:t> </a:t>
            </a:r>
            <a:r>
              <a:rPr dirty="0" spc="65"/>
              <a:t>in</a:t>
            </a:r>
            <a:r>
              <a:rPr dirty="0" spc="15"/>
              <a:t> </a:t>
            </a:r>
            <a:r>
              <a:rPr dirty="0" spc="70"/>
              <a:t>quizzes</a:t>
            </a:r>
            <a:r>
              <a:rPr dirty="0" spc="10"/>
              <a:t> </a:t>
            </a:r>
            <a:r>
              <a:rPr dirty="0" spc="114"/>
              <a:t>and</a:t>
            </a:r>
            <a:r>
              <a:rPr dirty="0" spc="15"/>
              <a:t> </a:t>
            </a:r>
            <a:r>
              <a:rPr dirty="0"/>
              <a:t>exams.</a:t>
            </a:r>
            <a:r>
              <a:rPr dirty="0" spc="10"/>
              <a:t> </a:t>
            </a:r>
            <a:r>
              <a:rPr dirty="0" spc="114"/>
              <a:t>Enhanced </a:t>
            </a:r>
            <a:r>
              <a:rPr dirty="0" spc="125"/>
              <a:t>confidence</a:t>
            </a:r>
            <a:r>
              <a:rPr dirty="0"/>
              <a:t> </a:t>
            </a:r>
            <a:r>
              <a:rPr dirty="0" spc="114"/>
              <a:t>and</a:t>
            </a:r>
            <a:r>
              <a:rPr dirty="0"/>
              <a:t> </a:t>
            </a:r>
            <a:r>
              <a:rPr dirty="0" spc="110"/>
              <a:t>independent</a:t>
            </a:r>
            <a:r>
              <a:rPr dirty="0" spc="5"/>
              <a:t> </a:t>
            </a:r>
            <a:r>
              <a:rPr dirty="0" spc="55"/>
              <a:t>learning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6898" y="6270"/>
            <a:ext cx="9888829" cy="3657599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2874983" y="551035"/>
            <a:ext cx="5413375" cy="8950325"/>
            <a:chOff x="12874983" y="551035"/>
            <a:chExt cx="5413375" cy="8950325"/>
          </a:xfrm>
        </p:grpSpPr>
        <p:sp>
          <p:nvSpPr>
            <p:cNvPr id="4" name="object 4" descr=""/>
            <p:cNvSpPr/>
            <p:nvPr/>
          </p:nvSpPr>
          <p:spPr>
            <a:xfrm>
              <a:off x="12874983" y="1474741"/>
              <a:ext cx="5413375" cy="8026400"/>
            </a:xfrm>
            <a:custGeom>
              <a:avLst/>
              <a:gdLst/>
              <a:ahLst/>
              <a:cxnLst/>
              <a:rect l="l" t="t" r="r" b="b"/>
              <a:pathLst>
                <a:path w="5413375" h="8026400">
                  <a:moveTo>
                    <a:pt x="4832583" y="12700"/>
                  </a:moveTo>
                  <a:lnTo>
                    <a:pt x="3936042" y="12700"/>
                  </a:lnTo>
                  <a:lnTo>
                    <a:pt x="3985251" y="0"/>
                  </a:lnTo>
                  <a:lnTo>
                    <a:pt x="4783374" y="0"/>
                  </a:lnTo>
                  <a:lnTo>
                    <a:pt x="4832583" y="12700"/>
                  </a:lnTo>
                  <a:close/>
                </a:path>
                <a:path w="5413375" h="8026400">
                  <a:moveTo>
                    <a:pt x="4930518" y="25400"/>
                  </a:moveTo>
                  <a:lnTo>
                    <a:pt x="3838107" y="25400"/>
                  </a:lnTo>
                  <a:lnTo>
                    <a:pt x="3886993" y="12700"/>
                  </a:lnTo>
                  <a:lnTo>
                    <a:pt x="4881632" y="12700"/>
                  </a:lnTo>
                  <a:lnTo>
                    <a:pt x="4930518" y="25400"/>
                  </a:lnTo>
                  <a:close/>
                </a:path>
                <a:path w="5413375" h="8026400">
                  <a:moveTo>
                    <a:pt x="5027789" y="38100"/>
                  </a:moveTo>
                  <a:lnTo>
                    <a:pt x="3740836" y="38100"/>
                  </a:lnTo>
                  <a:lnTo>
                    <a:pt x="3789387" y="25400"/>
                  </a:lnTo>
                  <a:lnTo>
                    <a:pt x="4979238" y="25400"/>
                  </a:lnTo>
                  <a:lnTo>
                    <a:pt x="5027789" y="38100"/>
                  </a:lnTo>
                  <a:close/>
                </a:path>
                <a:path w="5413375" h="8026400">
                  <a:moveTo>
                    <a:pt x="5124372" y="50800"/>
                  </a:moveTo>
                  <a:lnTo>
                    <a:pt x="3644253" y="50800"/>
                  </a:lnTo>
                  <a:lnTo>
                    <a:pt x="3692457" y="38100"/>
                  </a:lnTo>
                  <a:lnTo>
                    <a:pt x="5076168" y="38100"/>
                  </a:lnTo>
                  <a:lnTo>
                    <a:pt x="5124372" y="50800"/>
                  </a:lnTo>
                  <a:close/>
                </a:path>
                <a:path w="5413375" h="8026400">
                  <a:moveTo>
                    <a:pt x="5267905" y="76200"/>
                  </a:moveTo>
                  <a:lnTo>
                    <a:pt x="3500721" y="76200"/>
                  </a:lnTo>
                  <a:lnTo>
                    <a:pt x="3596227" y="50800"/>
                  </a:lnTo>
                  <a:lnTo>
                    <a:pt x="5172398" y="50800"/>
                  </a:lnTo>
                  <a:lnTo>
                    <a:pt x="5267905" y="76200"/>
                  </a:lnTo>
                  <a:close/>
                </a:path>
                <a:path w="5413375" h="8026400">
                  <a:moveTo>
                    <a:pt x="5362662" y="7937500"/>
                  </a:moveTo>
                  <a:lnTo>
                    <a:pt x="3405963" y="7937500"/>
                  </a:lnTo>
                  <a:lnTo>
                    <a:pt x="2854484" y="7785100"/>
                  </a:lnTo>
                  <a:lnTo>
                    <a:pt x="2809946" y="7759700"/>
                  </a:lnTo>
                  <a:lnTo>
                    <a:pt x="2677740" y="7721600"/>
                  </a:lnTo>
                  <a:lnTo>
                    <a:pt x="2634150" y="7696200"/>
                  </a:lnTo>
                  <a:lnTo>
                    <a:pt x="2590805" y="7683500"/>
                  </a:lnTo>
                  <a:lnTo>
                    <a:pt x="2547707" y="7658100"/>
                  </a:lnTo>
                  <a:lnTo>
                    <a:pt x="2462267" y="7632700"/>
                  </a:lnTo>
                  <a:lnTo>
                    <a:pt x="2377852" y="7581900"/>
                  </a:lnTo>
                  <a:lnTo>
                    <a:pt x="2336038" y="7569200"/>
                  </a:lnTo>
                  <a:lnTo>
                    <a:pt x="2294489" y="7543800"/>
                  </a:lnTo>
                  <a:lnTo>
                    <a:pt x="2253208" y="7531100"/>
                  </a:lnTo>
                  <a:lnTo>
                    <a:pt x="2171466" y="7480300"/>
                  </a:lnTo>
                  <a:lnTo>
                    <a:pt x="2131010" y="7467600"/>
                  </a:lnTo>
                  <a:lnTo>
                    <a:pt x="1972023" y="7366000"/>
                  </a:lnTo>
                  <a:lnTo>
                    <a:pt x="1933001" y="7340600"/>
                  </a:lnTo>
                  <a:lnTo>
                    <a:pt x="1894275" y="7327900"/>
                  </a:lnTo>
                  <a:lnTo>
                    <a:pt x="1779903" y="7251700"/>
                  </a:lnTo>
                  <a:lnTo>
                    <a:pt x="1705189" y="7200900"/>
                  </a:lnTo>
                  <a:lnTo>
                    <a:pt x="1668302" y="7162800"/>
                  </a:lnTo>
                  <a:lnTo>
                    <a:pt x="1559555" y="7086600"/>
                  </a:lnTo>
                  <a:lnTo>
                    <a:pt x="1488683" y="7035800"/>
                  </a:lnTo>
                  <a:lnTo>
                    <a:pt x="1453744" y="6997700"/>
                  </a:lnTo>
                  <a:lnTo>
                    <a:pt x="1384873" y="6946900"/>
                  </a:lnTo>
                  <a:lnTo>
                    <a:pt x="1350949" y="6908800"/>
                  </a:lnTo>
                  <a:lnTo>
                    <a:pt x="1284135" y="6858000"/>
                  </a:lnTo>
                  <a:lnTo>
                    <a:pt x="1251252" y="6819900"/>
                  </a:lnTo>
                  <a:lnTo>
                    <a:pt x="1218723" y="6794500"/>
                  </a:lnTo>
                  <a:lnTo>
                    <a:pt x="1186549" y="6756400"/>
                  </a:lnTo>
                  <a:lnTo>
                    <a:pt x="1154736" y="6731000"/>
                  </a:lnTo>
                  <a:lnTo>
                    <a:pt x="1123284" y="6692900"/>
                  </a:lnTo>
                  <a:lnTo>
                    <a:pt x="1092198" y="6667500"/>
                  </a:lnTo>
                  <a:lnTo>
                    <a:pt x="1061481" y="6629400"/>
                  </a:lnTo>
                  <a:lnTo>
                    <a:pt x="1031135" y="6604000"/>
                  </a:lnTo>
                  <a:lnTo>
                    <a:pt x="1001163" y="6565900"/>
                  </a:lnTo>
                  <a:lnTo>
                    <a:pt x="971569" y="6540500"/>
                  </a:lnTo>
                  <a:lnTo>
                    <a:pt x="942356" y="6502400"/>
                  </a:lnTo>
                  <a:lnTo>
                    <a:pt x="913526" y="6464300"/>
                  </a:lnTo>
                  <a:lnTo>
                    <a:pt x="885083" y="6438900"/>
                  </a:lnTo>
                  <a:lnTo>
                    <a:pt x="857029" y="6400800"/>
                  </a:lnTo>
                  <a:lnTo>
                    <a:pt x="829368" y="6362700"/>
                  </a:lnTo>
                  <a:lnTo>
                    <a:pt x="802103" y="6324600"/>
                  </a:lnTo>
                  <a:lnTo>
                    <a:pt x="775236" y="6299200"/>
                  </a:lnTo>
                  <a:lnTo>
                    <a:pt x="748771" y="6261100"/>
                  </a:lnTo>
                  <a:lnTo>
                    <a:pt x="722711" y="6223000"/>
                  </a:lnTo>
                  <a:lnTo>
                    <a:pt x="697059" y="6184900"/>
                  </a:lnTo>
                  <a:lnTo>
                    <a:pt x="671817" y="6146800"/>
                  </a:lnTo>
                  <a:lnTo>
                    <a:pt x="646989" y="6108700"/>
                  </a:lnTo>
                  <a:lnTo>
                    <a:pt x="622578" y="6083300"/>
                  </a:lnTo>
                  <a:lnTo>
                    <a:pt x="598587" y="6045200"/>
                  </a:lnTo>
                  <a:lnTo>
                    <a:pt x="575018" y="6007100"/>
                  </a:lnTo>
                  <a:lnTo>
                    <a:pt x="551876" y="5969000"/>
                  </a:lnTo>
                  <a:lnTo>
                    <a:pt x="529162" y="5930900"/>
                  </a:lnTo>
                  <a:lnTo>
                    <a:pt x="506881" y="5892800"/>
                  </a:lnTo>
                  <a:lnTo>
                    <a:pt x="485034" y="5854700"/>
                  </a:lnTo>
                  <a:lnTo>
                    <a:pt x="463625" y="5816600"/>
                  </a:lnTo>
                  <a:lnTo>
                    <a:pt x="442658" y="5778500"/>
                  </a:lnTo>
                  <a:lnTo>
                    <a:pt x="422134" y="5740400"/>
                  </a:lnTo>
                  <a:lnTo>
                    <a:pt x="402058" y="5689600"/>
                  </a:lnTo>
                  <a:lnTo>
                    <a:pt x="382431" y="5651500"/>
                  </a:lnTo>
                  <a:lnTo>
                    <a:pt x="363258" y="5613400"/>
                  </a:lnTo>
                  <a:lnTo>
                    <a:pt x="344541" y="5575300"/>
                  </a:lnTo>
                  <a:lnTo>
                    <a:pt x="326282" y="5537200"/>
                  </a:lnTo>
                  <a:lnTo>
                    <a:pt x="308486" y="5499100"/>
                  </a:lnTo>
                  <a:lnTo>
                    <a:pt x="291156" y="5461000"/>
                  </a:lnTo>
                  <a:lnTo>
                    <a:pt x="274293" y="5410200"/>
                  </a:lnTo>
                  <a:lnTo>
                    <a:pt x="257902" y="5372100"/>
                  </a:lnTo>
                  <a:lnTo>
                    <a:pt x="241985" y="5334000"/>
                  </a:lnTo>
                  <a:lnTo>
                    <a:pt x="226545" y="5295900"/>
                  </a:lnTo>
                  <a:lnTo>
                    <a:pt x="211586" y="5245100"/>
                  </a:lnTo>
                  <a:lnTo>
                    <a:pt x="197110" y="5207000"/>
                  </a:lnTo>
                  <a:lnTo>
                    <a:pt x="183120" y="5168900"/>
                  </a:lnTo>
                  <a:lnTo>
                    <a:pt x="169619" y="5118100"/>
                  </a:lnTo>
                  <a:lnTo>
                    <a:pt x="156611" y="5080000"/>
                  </a:lnTo>
                  <a:lnTo>
                    <a:pt x="144099" y="5041900"/>
                  </a:lnTo>
                  <a:lnTo>
                    <a:pt x="132085" y="4991100"/>
                  </a:lnTo>
                  <a:lnTo>
                    <a:pt x="120572" y="4953000"/>
                  </a:lnTo>
                  <a:lnTo>
                    <a:pt x="109564" y="4902200"/>
                  </a:lnTo>
                  <a:lnTo>
                    <a:pt x="99063" y="4864100"/>
                  </a:lnTo>
                  <a:lnTo>
                    <a:pt x="89073" y="4826000"/>
                  </a:lnTo>
                  <a:lnTo>
                    <a:pt x="79597" y="4775200"/>
                  </a:lnTo>
                  <a:lnTo>
                    <a:pt x="70637" y="4737100"/>
                  </a:lnTo>
                  <a:lnTo>
                    <a:pt x="62196" y="4686300"/>
                  </a:lnTo>
                  <a:lnTo>
                    <a:pt x="54279" y="4648200"/>
                  </a:lnTo>
                  <a:lnTo>
                    <a:pt x="46887" y="4597400"/>
                  </a:lnTo>
                  <a:lnTo>
                    <a:pt x="40023" y="4559300"/>
                  </a:lnTo>
                  <a:lnTo>
                    <a:pt x="33691" y="4508500"/>
                  </a:lnTo>
                  <a:lnTo>
                    <a:pt x="27894" y="4470400"/>
                  </a:lnTo>
                  <a:lnTo>
                    <a:pt x="22635" y="4419600"/>
                  </a:lnTo>
                  <a:lnTo>
                    <a:pt x="17917" y="4381500"/>
                  </a:lnTo>
                  <a:lnTo>
                    <a:pt x="13742" y="4330700"/>
                  </a:lnTo>
                  <a:lnTo>
                    <a:pt x="10114" y="4292600"/>
                  </a:lnTo>
                  <a:lnTo>
                    <a:pt x="7036" y="4241800"/>
                  </a:lnTo>
                  <a:lnTo>
                    <a:pt x="4511" y="4191000"/>
                  </a:lnTo>
                  <a:lnTo>
                    <a:pt x="2542" y="4152900"/>
                  </a:lnTo>
                  <a:lnTo>
                    <a:pt x="1131" y="4102100"/>
                  </a:lnTo>
                  <a:lnTo>
                    <a:pt x="283" y="4051300"/>
                  </a:lnTo>
                  <a:lnTo>
                    <a:pt x="0" y="4013200"/>
                  </a:lnTo>
                  <a:lnTo>
                    <a:pt x="283" y="3962400"/>
                  </a:lnTo>
                  <a:lnTo>
                    <a:pt x="1131" y="3924300"/>
                  </a:lnTo>
                  <a:lnTo>
                    <a:pt x="2542" y="3873500"/>
                  </a:lnTo>
                  <a:lnTo>
                    <a:pt x="4511" y="3822700"/>
                  </a:lnTo>
                  <a:lnTo>
                    <a:pt x="7036" y="3784600"/>
                  </a:lnTo>
                  <a:lnTo>
                    <a:pt x="10114" y="3733800"/>
                  </a:lnTo>
                  <a:lnTo>
                    <a:pt x="13742" y="3695700"/>
                  </a:lnTo>
                  <a:lnTo>
                    <a:pt x="17917" y="3644900"/>
                  </a:lnTo>
                  <a:lnTo>
                    <a:pt x="22635" y="3594100"/>
                  </a:lnTo>
                  <a:lnTo>
                    <a:pt x="27894" y="3556000"/>
                  </a:lnTo>
                  <a:lnTo>
                    <a:pt x="33691" y="3505200"/>
                  </a:lnTo>
                  <a:lnTo>
                    <a:pt x="40023" y="3467100"/>
                  </a:lnTo>
                  <a:lnTo>
                    <a:pt x="46887" y="3416300"/>
                  </a:lnTo>
                  <a:lnTo>
                    <a:pt x="54279" y="3378200"/>
                  </a:lnTo>
                  <a:lnTo>
                    <a:pt x="62196" y="3327400"/>
                  </a:lnTo>
                  <a:lnTo>
                    <a:pt x="70637" y="3289300"/>
                  </a:lnTo>
                  <a:lnTo>
                    <a:pt x="79597" y="3238500"/>
                  </a:lnTo>
                  <a:lnTo>
                    <a:pt x="89073" y="3200400"/>
                  </a:lnTo>
                  <a:lnTo>
                    <a:pt x="99063" y="3162300"/>
                  </a:lnTo>
                  <a:lnTo>
                    <a:pt x="109564" y="3111500"/>
                  </a:lnTo>
                  <a:lnTo>
                    <a:pt x="120572" y="3073400"/>
                  </a:lnTo>
                  <a:lnTo>
                    <a:pt x="132085" y="3022600"/>
                  </a:lnTo>
                  <a:lnTo>
                    <a:pt x="144099" y="2984500"/>
                  </a:lnTo>
                  <a:lnTo>
                    <a:pt x="156611" y="2946400"/>
                  </a:lnTo>
                  <a:lnTo>
                    <a:pt x="169619" y="2895600"/>
                  </a:lnTo>
                  <a:lnTo>
                    <a:pt x="183120" y="2857500"/>
                  </a:lnTo>
                  <a:lnTo>
                    <a:pt x="197110" y="2819400"/>
                  </a:lnTo>
                  <a:lnTo>
                    <a:pt x="211586" y="2768600"/>
                  </a:lnTo>
                  <a:lnTo>
                    <a:pt x="226545" y="2730500"/>
                  </a:lnTo>
                  <a:lnTo>
                    <a:pt x="241985" y="2692400"/>
                  </a:lnTo>
                  <a:lnTo>
                    <a:pt x="257902" y="2654300"/>
                  </a:lnTo>
                  <a:lnTo>
                    <a:pt x="274293" y="2603500"/>
                  </a:lnTo>
                  <a:lnTo>
                    <a:pt x="291156" y="2565400"/>
                  </a:lnTo>
                  <a:lnTo>
                    <a:pt x="308486" y="2527300"/>
                  </a:lnTo>
                  <a:lnTo>
                    <a:pt x="326282" y="2489200"/>
                  </a:lnTo>
                  <a:lnTo>
                    <a:pt x="344541" y="2451100"/>
                  </a:lnTo>
                  <a:lnTo>
                    <a:pt x="363258" y="2400300"/>
                  </a:lnTo>
                  <a:lnTo>
                    <a:pt x="382431" y="2362200"/>
                  </a:lnTo>
                  <a:lnTo>
                    <a:pt x="402058" y="2324100"/>
                  </a:lnTo>
                  <a:lnTo>
                    <a:pt x="422134" y="2286000"/>
                  </a:lnTo>
                  <a:lnTo>
                    <a:pt x="442658" y="2247900"/>
                  </a:lnTo>
                  <a:lnTo>
                    <a:pt x="463625" y="2209800"/>
                  </a:lnTo>
                  <a:lnTo>
                    <a:pt x="485034" y="2171700"/>
                  </a:lnTo>
                  <a:lnTo>
                    <a:pt x="506881" y="2133600"/>
                  </a:lnTo>
                  <a:lnTo>
                    <a:pt x="529162" y="2095500"/>
                  </a:lnTo>
                  <a:lnTo>
                    <a:pt x="551876" y="2057400"/>
                  </a:lnTo>
                  <a:lnTo>
                    <a:pt x="575018" y="2019300"/>
                  </a:lnTo>
                  <a:lnTo>
                    <a:pt x="598587" y="1981200"/>
                  </a:lnTo>
                  <a:lnTo>
                    <a:pt x="622578" y="1943100"/>
                  </a:lnTo>
                  <a:lnTo>
                    <a:pt x="646989" y="1905000"/>
                  </a:lnTo>
                  <a:lnTo>
                    <a:pt x="671817" y="1866900"/>
                  </a:lnTo>
                  <a:lnTo>
                    <a:pt x="697059" y="1828800"/>
                  </a:lnTo>
                  <a:lnTo>
                    <a:pt x="722711" y="1803400"/>
                  </a:lnTo>
                  <a:lnTo>
                    <a:pt x="748771" y="1765300"/>
                  </a:lnTo>
                  <a:lnTo>
                    <a:pt x="775236" y="1727200"/>
                  </a:lnTo>
                  <a:lnTo>
                    <a:pt x="802103" y="1689100"/>
                  </a:lnTo>
                  <a:lnTo>
                    <a:pt x="829368" y="1651000"/>
                  </a:lnTo>
                  <a:lnTo>
                    <a:pt x="857029" y="1625600"/>
                  </a:lnTo>
                  <a:lnTo>
                    <a:pt x="885083" y="1587500"/>
                  </a:lnTo>
                  <a:lnTo>
                    <a:pt x="913526" y="1549400"/>
                  </a:lnTo>
                  <a:lnTo>
                    <a:pt x="942356" y="1524000"/>
                  </a:lnTo>
                  <a:lnTo>
                    <a:pt x="971569" y="1485900"/>
                  </a:lnTo>
                  <a:lnTo>
                    <a:pt x="1001163" y="1447800"/>
                  </a:lnTo>
                  <a:lnTo>
                    <a:pt x="1031135" y="1422400"/>
                  </a:lnTo>
                  <a:lnTo>
                    <a:pt x="1061481" y="1384300"/>
                  </a:lnTo>
                  <a:lnTo>
                    <a:pt x="1092198" y="1358900"/>
                  </a:lnTo>
                  <a:lnTo>
                    <a:pt x="1123284" y="1320800"/>
                  </a:lnTo>
                  <a:lnTo>
                    <a:pt x="1154736" y="1295400"/>
                  </a:lnTo>
                  <a:lnTo>
                    <a:pt x="1186549" y="1257300"/>
                  </a:lnTo>
                  <a:lnTo>
                    <a:pt x="1218723" y="1231900"/>
                  </a:lnTo>
                  <a:lnTo>
                    <a:pt x="1251252" y="1193800"/>
                  </a:lnTo>
                  <a:lnTo>
                    <a:pt x="1317368" y="1143000"/>
                  </a:lnTo>
                  <a:lnTo>
                    <a:pt x="1350949" y="1104900"/>
                  </a:lnTo>
                  <a:lnTo>
                    <a:pt x="1419139" y="1054100"/>
                  </a:lnTo>
                  <a:lnTo>
                    <a:pt x="1453744" y="1016000"/>
                  </a:lnTo>
                  <a:lnTo>
                    <a:pt x="1523955" y="965200"/>
                  </a:lnTo>
                  <a:lnTo>
                    <a:pt x="1559555" y="939800"/>
                  </a:lnTo>
                  <a:lnTo>
                    <a:pt x="1595482" y="901700"/>
                  </a:lnTo>
                  <a:lnTo>
                    <a:pt x="1705189" y="825500"/>
                  </a:lnTo>
                  <a:lnTo>
                    <a:pt x="1817723" y="749300"/>
                  </a:lnTo>
                  <a:lnTo>
                    <a:pt x="1933001" y="673100"/>
                  </a:lnTo>
                  <a:lnTo>
                    <a:pt x="1972023" y="647700"/>
                  </a:lnTo>
                  <a:lnTo>
                    <a:pt x="2011338" y="635000"/>
                  </a:lnTo>
                  <a:lnTo>
                    <a:pt x="2171466" y="533400"/>
                  </a:lnTo>
                  <a:lnTo>
                    <a:pt x="2212200" y="520700"/>
                  </a:lnTo>
                  <a:lnTo>
                    <a:pt x="2294489" y="469900"/>
                  </a:lnTo>
                  <a:lnTo>
                    <a:pt x="2336038" y="457200"/>
                  </a:lnTo>
                  <a:lnTo>
                    <a:pt x="2377852" y="431800"/>
                  </a:lnTo>
                  <a:lnTo>
                    <a:pt x="2419930" y="419100"/>
                  </a:lnTo>
                  <a:lnTo>
                    <a:pt x="2462267" y="393700"/>
                  </a:lnTo>
                  <a:lnTo>
                    <a:pt x="2504860" y="381000"/>
                  </a:lnTo>
                  <a:lnTo>
                    <a:pt x="2547707" y="355600"/>
                  </a:lnTo>
                  <a:lnTo>
                    <a:pt x="2590805" y="342900"/>
                  </a:lnTo>
                  <a:lnTo>
                    <a:pt x="2634150" y="317500"/>
                  </a:lnTo>
                  <a:lnTo>
                    <a:pt x="2721571" y="292100"/>
                  </a:lnTo>
                  <a:lnTo>
                    <a:pt x="2765641" y="266700"/>
                  </a:lnTo>
                  <a:lnTo>
                    <a:pt x="2989461" y="203200"/>
                  </a:lnTo>
                  <a:lnTo>
                    <a:pt x="3034898" y="177800"/>
                  </a:lnTo>
                  <a:lnTo>
                    <a:pt x="3218788" y="127000"/>
                  </a:lnTo>
                  <a:lnTo>
                    <a:pt x="3265282" y="127000"/>
                  </a:lnTo>
                  <a:lnTo>
                    <a:pt x="3453247" y="76200"/>
                  </a:lnTo>
                  <a:lnTo>
                    <a:pt x="5315379" y="76200"/>
                  </a:lnTo>
                  <a:lnTo>
                    <a:pt x="5413014" y="114300"/>
                  </a:lnTo>
                  <a:lnTo>
                    <a:pt x="5413014" y="7924800"/>
                  </a:lnTo>
                  <a:lnTo>
                    <a:pt x="5362662" y="7937500"/>
                  </a:lnTo>
                  <a:close/>
                </a:path>
                <a:path w="5413375" h="8026400">
                  <a:moveTo>
                    <a:pt x="5220243" y="7962900"/>
                  </a:moveTo>
                  <a:lnTo>
                    <a:pt x="3548382" y="7962900"/>
                  </a:lnTo>
                  <a:lnTo>
                    <a:pt x="3453247" y="7937500"/>
                  </a:lnTo>
                  <a:lnTo>
                    <a:pt x="5315379" y="7937500"/>
                  </a:lnTo>
                  <a:lnTo>
                    <a:pt x="5220243" y="7962900"/>
                  </a:lnTo>
                  <a:close/>
                </a:path>
                <a:path w="5413375" h="8026400">
                  <a:moveTo>
                    <a:pt x="5076168" y="7988300"/>
                  </a:moveTo>
                  <a:lnTo>
                    <a:pt x="3692457" y="7988300"/>
                  </a:lnTo>
                  <a:lnTo>
                    <a:pt x="3596227" y="7962900"/>
                  </a:lnTo>
                  <a:lnTo>
                    <a:pt x="5172398" y="7962900"/>
                  </a:lnTo>
                  <a:lnTo>
                    <a:pt x="5076168" y="7988300"/>
                  </a:lnTo>
                  <a:close/>
                </a:path>
                <a:path w="5413375" h="8026400">
                  <a:moveTo>
                    <a:pt x="4979238" y="8001000"/>
                  </a:moveTo>
                  <a:lnTo>
                    <a:pt x="3789387" y="8001000"/>
                  </a:lnTo>
                  <a:lnTo>
                    <a:pt x="3740836" y="7988300"/>
                  </a:lnTo>
                  <a:lnTo>
                    <a:pt x="5027789" y="7988300"/>
                  </a:lnTo>
                  <a:lnTo>
                    <a:pt x="4979238" y="8001000"/>
                  </a:lnTo>
                  <a:close/>
                </a:path>
                <a:path w="5413375" h="8026400">
                  <a:moveTo>
                    <a:pt x="4832583" y="8013700"/>
                  </a:moveTo>
                  <a:lnTo>
                    <a:pt x="3936042" y="8013700"/>
                  </a:lnTo>
                  <a:lnTo>
                    <a:pt x="3886993" y="8001000"/>
                  </a:lnTo>
                  <a:lnTo>
                    <a:pt x="4881632" y="8001000"/>
                  </a:lnTo>
                  <a:lnTo>
                    <a:pt x="4832583" y="8013700"/>
                  </a:lnTo>
                  <a:close/>
                </a:path>
                <a:path w="5413375" h="8026400">
                  <a:moveTo>
                    <a:pt x="4734009" y="8026400"/>
                  </a:moveTo>
                  <a:lnTo>
                    <a:pt x="4034616" y="8026400"/>
                  </a:lnTo>
                  <a:lnTo>
                    <a:pt x="3985251" y="8013700"/>
                  </a:lnTo>
                  <a:lnTo>
                    <a:pt x="4783374" y="8013700"/>
                  </a:lnTo>
                  <a:lnTo>
                    <a:pt x="4734009" y="8026400"/>
                  </a:lnTo>
                  <a:close/>
                </a:path>
              </a:pathLst>
            </a:custGeom>
            <a:solidFill>
              <a:srgbClr val="797C7C">
                <a:alpha val="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6385973" y="551035"/>
              <a:ext cx="1057275" cy="1057275"/>
            </a:xfrm>
            <a:custGeom>
              <a:avLst/>
              <a:gdLst/>
              <a:ahLst/>
              <a:cxnLst/>
              <a:rect l="l" t="t" r="r" b="b"/>
              <a:pathLst>
                <a:path w="1057275" h="1057275">
                  <a:moveTo>
                    <a:pt x="528390" y="1056780"/>
                  </a:moveTo>
                  <a:lnTo>
                    <a:pt x="480295" y="1054620"/>
                  </a:lnTo>
                  <a:lnTo>
                    <a:pt x="433411" y="1048267"/>
                  </a:lnTo>
                  <a:lnTo>
                    <a:pt x="387923" y="1037905"/>
                  </a:lnTo>
                  <a:lnTo>
                    <a:pt x="344017" y="1023722"/>
                  </a:lnTo>
                  <a:lnTo>
                    <a:pt x="301881" y="1005905"/>
                  </a:lnTo>
                  <a:lnTo>
                    <a:pt x="261701" y="984639"/>
                  </a:lnTo>
                  <a:lnTo>
                    <a:pt x="223663" y="960112"/>
                  </a:lnTo>
                  <a:lnTo>
                    <a:pt x="187955" y="932509"/>
                  </a:lnTo>
                  <a:lnTo>
                    <a:pt x="154761" y="902018"/>
                  </a:lnTo>
                  <a:lnTo>
                    <a:pt x="124270" y="868825"/>
                  </a:lnTo>
                  <a:lnTo>
                    <a:pt x="96668" y="833116"/>
                  </a:lnTo>
                  <a:lnTo>
                    <a:pt x="72140" y="795078"/>
                  </a:lnTo>
                  <a:lnTo>
                    <a:pt x="50874" y="754898"/>
                  </a:lnTo>
                  <a:lnTo>
                    <a:pt x="33057" y="712762"/>
                  </a:lnTo>
                  <a:lnTo>
                    <a:pt x="18874" y="668857"/>
                  </a:lnTo>
                  <a:lnTo>
                    <a:pt x="8513" y="623368"/>
                  </a:lnTo>
                  <a:lnTo>
                    <a:pt x="2159" y="576484"/>
                  </a:lnTo>
                  <a:lnTo>
                    <a:pt x="0" y="528390"/>
                  </a:lnTo>
                  <a:lnTo>
                    <a:pt x="2159" y="480295"/>
                  </a:lnTo>
                  <a:lnTo>
                    <a:pt x="8513" y="433411"/>
                  </a:lnTo>
                  <a:lnTo>
                    <a:pt x="18874" y="387923"/>
                  </a:lnTo>
                  <a:lnTo>
                    <a:pt x="33057" y="344017"/>
                  </a:lnTo>
                  <a:lnTo>
                    <a:pt x="50874" y="301881"/>
                  </a:lnTo>
                  <a:lnTo>
                    <a:pt x="72140" y="261701"/>
                  </a:lnTo>
                  <a:lnTo>
                    <a:pt x="96668" y="223663"/>
                  </a:lnTo>
                  <a:lnTo>
                    <a:pt x="124270" y="187955"/>
                  </a:lnTo>
                  <a:lnTo>
                    <a:pt x="154761" y="154761"/>
                  </a:lnTo>
                  <a:lnTo>
                    <a:pt x="187955" y="124270"/>
                  </a:lnTo>
                  <a:lnTo>
                    <a:pt x="223663" y="96668"/>
                  </a:lnTo>
                  <a:lnTo>
                    <a:pt x="261701" y="72140"/>
                  </a:lnTo>
                  <a:lnTo>
                    <a:pt x="301881" y="50874"/>
                  </a:lnTo>
                  <a:lnTo>
                    <a:pt x="344017" y="33057"/>
                  </a:lnTo>
                  <a:lnTo>
                    <a:pt x="387923" y="18874"/>
                  </a:lnTo>
                  <a:lnTo>
                    <a:pt x="433411" y="8513"/>
                  </a:lnTo>
                  <a:lnTo>
                    <a:pt x="480295" y="2159"/>
                  </a:lnTo>
                  <a:lnTo>
                    <a:pt x="528390" y="0"/>
                  </a:lnTo>
                  <a:lnTo>
                    <a:pt x="576484" y="2159"/>
                  </a:lnTo>
                  <a:lnTo>
                    <a:pt x="623368" y="8513"/>
                  </a:lnTo>
                  <a:lnTo>
                    <a:pt x="668857" y="18874"/>
                  </a:lnTo>
                  <a:lnTo>
                    <a:pt x="712762" y="33057"/>
                  </a:lnTo>
                  <a:lnTo>
                    <a:pt x="754898" y="50874"/>
                  </a:lnTo>
                  <a:lnTo>
                    <a:pt x="795078" y="72140"/>
                  </a:lnTo>
                  <a:lnTo>
                    <a:pt x="833116" y="96668"/>
                  </a:lnTo>
                  <a:lnTo>
                    <a:pt x="868825" y="124270"/>
                  </a:lnTo>
                  <a:lnTo>
                    <a:pt x="902018" y="154761"/>
                  </a:lnTo>
                  <a:lnTo>
                    <a:pt x="932509" y="187955"/>
                  </a:lnTo>
                  <a:lnTo>
                    <a:pt x="960112" y="223663"/>
                  </a:lnTo>
                  <a:lnTo>
                    <a:pt x="984639" y="261701"/>
                  </a:lnTo>
                  <a:lnTo>
                    <a:pt x="1005905" y="301881"/>
                  </a:lnTo>
                  <a:lnTo>
                    <a:pt x="1023723" y="344017"/>
                  </a:lnTo>
                  <a:lnTo>
                    <a:pt x="1037906" y="387923"/>
                  </a:lnTo>
                  <a:lnTo>
                    <a:pt x="1048267" y="433411"/>
                  </a:lnTo>
                  <a:lnTo>
                    <a:pt x="1054621" y="480295"/>
                  </a:lnTo>
                  <a:lnTo>
                    <a:pt x="1056780" y="528390"/>
                  </a:lnTo>
                  <a:lnTo>
                    <a:pt x="1054621" y="576484"/>
                  </a:lnTo>
                  <a:lnTo>
                    <a:pt x="1048267" y="623368"/>
                  </a:lnTo>
                  <a:lnTo>
                    <a:pt x="1037906" y="668857"/>
                  </a:lnTo>
                  <a:lnTo>
                    <a:pt x="1023723" y="712762"/>
                  </a:lnTo>
                  <a:lnTo>
                    <a:pt x="1005905" y="754898"/>
                  </a:lnTo>
                  <a:lnTo>
                    <a:pt x="984639" y="795078"/>
                  </a:lnTo>
                  <a:lnTo>
                    <a:pt x="960112" y="833116"/>
                  </a:lnTo>
                  <a:lnTo>
                    <a:pt x="932509" y="868825"/>
                  </a:lnTo>
                  <a:lnTo>
                    <a:pt x="902018" y="902018"/>
                  </a:lnTo>
                  <a:lnTo>
                    <a:pt x="868825" y="932509"/>
                  </a:lnTo>
                  <a:lnTo>
                    <a:pt x="833116" y="960112"/>
                  </a:lnTo>
                  <a:lnTo>
                    <a:pt x="795078" y="984639"/>
                  </a:lnTo>
                  <a:lnTo>
                    <a:pt x="754898" y="1005905"/>
                  </a:lnTo>
                  <a:lnTo>
                    <a:pt x="712762" y="1023722"/>
                  </a:lnTo>
                  <a:lnTo>
                    <a:pt x="668857" y="1037905"/>
                  </a:lnTo>
                  <a:lnTo>
                    <a:pt x="623368" y="1048267"/>
                  </a:lnTo>
                  <a:lnTo>
                    <a:pt x="576484" y="1054620"/>
                  </a:lnTo>
                  <a:lnTo>
                    <a:pt x="528390" y="1056780"/>
                  </a:lnTo>
                  <a:close/>
                </a:path>
              </a:pathLst>
            </a:custGeom>
            <a:solidFill>
              <a:srgbClr val="5E4E4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20982" rIns="0" bIns="0" rtlCol="0" vert="horz">
            <a:spAutoFit/>
          </a:bodyPr>
          <a:lstStyle/>
          <a:p>
            <a:pPr marL="915035">
              <a:lnSpc>
                <a:spcPct val="100000"/>
              </a:lnSpc>
              <a:spcBef>
                <a:spcPts val="100"/>
              </a:spcBef>
            </a:pPr>
            <a:r>
              <a:rPr dirty="0" spc="-1670"/>
              <a:t>CONCLUSION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16731840" y="823606"/>
            <a:ext cx="365125" cy="46418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850" spc="-509">
                <a:solidFill>
                  <a:srgbClr val="F5F4F1"/>
                </a:solidFill>
                <a:latin typeface="Verdana"/>
                <a:cs typeface="Verdana"/>
              </a:rPr>
              <a:t>12</a:t>
            </a:r>
            <a:endParaRPr sz="2850">
              <a:latin typeface="Verdana"/>
              <a:cs typeface="Verdana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12576088" y="1295141"/>
            <a:ext cx="5712460" cy="8358505"/>
            <a:chOff x="12576088" y="1295141"/>
            <a:chExt cx="5712460" cy="8358505"/>
          </a:xfrm>
        </p:grpSpPr>
        <p:sp>
          <p:nvSpPr>
            <p:cNvPr id="9" name="object 9" descr=""/>
            <p:cNvSpPr/>
            <p:nvPr/>
          </p:nvSpPr>
          <p:spPr>
            <a:xfrm>
              <a:off x="12576088" y="1295141"/>
              <a:ext cx="598170" cy="598170"/>
            </a:xfrm>
            <a:custGeom>
              <a:avLst/>
              <a:gdLst/>
              <a:ahLst/>
              <a:cxnLst/>
              <a:rect l="l" t="t" r="r" b="b"/>
              <a:pathLst>
                <a:path w="598169" h="598169">
                  <a:moveTo>
                    <a:pt x="298897" y="597795"/>
                  </a:moveTo>
                  <a:lnTo>
                    <a:pt x="250414" y="593882"/>
                  </a:lnTo>
                  <a:lnTo>
                    <a:pt x="204422" y="582557"/>
                  </a:lnTo>
                  <a:lnTo>
                    <a:pt x="161536" y="564432"/>
                  </a:lnTo>
                  <a:lnTo>
                    <a:pt x="122372" y="540125"/>
                  </a:lnTo>
                  <a:lnTo>
                    <a:pt x="87545" y="510249"/>
                  </a:lnTo>
                  <a:lnTo>
                    <a:pt x="57669" y="475422"/>
                  </a:lnTo>
                  <a:lnTo>
                    <a:pt x="33362" y="436258"/>
                  </a:lnTo>
                  <a:lnTo>
                    <a:pt x="15237" y="393372"/>
                  </a:lnTo>
                  <a:lnTo>
                    <a:pt x="3912" y="347380"/>
                  </a:lnTo>
                  <a:lnTo>
                    <a:pt x="0" y="298897"/>
                  </a:lnTo>
                  <a:lnTo>
                    <a:pt x="3912" y="250414"/>
                  </a:lnTo>
                  <a:lnTo>
                    <a:pt x="15237" y="204422"/>
                  </a:lnTo>
                  <a:lnTo>
                    <a:pt x="33362" y="161536"/>
                  </a:lnTo>
                  <a:lnTo>
                    <a:pt x="57669" y="122372"/>
                  </a:lnTo>
                  <a:lnTo>
                    <a:pt x="87545" y="87545"/>
                  </a:lnTo>
                  <a:lnTo>
                    <a:pt x="122372" y="57669"/>
                  </a:lnTo>
                  <a:lnTo>
                    <a:pt x="161536" y="33362"/>
                  </a:lnTo>
                  <a:lnTo>
                    <a:pt x="204422" y="15237"/>
                  </a:lnTo>
                  <a:lnTo>
                    <a:pt x="250414" y="3912"/>
                  </a:lnTo>
                  <a:lnTo>
                    <a:pt x="298897" y="0"/>
                  </a:lnTo>
                  <a:lnTo>
                    <a:pt x="347380" y="3912"/>
                  </a:lnTo>
                  <a:lnTo>
                    <a:pt x="393372" y="15237"/>
                  </a:lnTo>
                  <a:lnTo>
                    <a:pt x="436258" y="33362"/>
                  </a:lnTo>
                  <a:lnTo>
                    <a:pt x="475422" y="57669"/>
                  </a:lnTo>
                  <a:lnTo>
                    <a:pt x="510249" y="87545"/>
                  </a:lnTo>
                  <a:lnTo>
                    <a:pt x="540125" y="122372"/>
                  </a:lnTo>
                  <a:lnTo>
                    <a:pt x="564432" y="161536"/>
                  </a:lnTo>
                  <a:lnTo>
                    <a:pt x="582557" y="204422"/>
                  </a:lnTo>
                  <a:lnTo>
                    <a:pt x="593882" y="250414"/>
                  </a:lnTo>
                  <a:lnTo>
                    <a:pt x="597795" y="298897"/>
                  </a:lnTo>
                  <a:lnTo>
                    <a:pt x="593882" y="347380"/>
                  </a:lnTo>
                  <a:lnTo>
                    <a:pt x="582557" y="393372"/>
                  </a:lnTo>
                  <a:lnTo>
                    <a:pt x="564432" y="436258"/>
                  </a:lnTo>
                  <a:lnTo>
                    <a:pt x="540125" y="475422"/>
                  </a:lnTo>
                  <a:lnTo>
                    <a:pt x="510249" y="510249"/>
                  </a:lnTo>
                  <a:lnTo>
                    <a:pt x="475422" y="540125"/>
                  </a:lnTo>
                  <a:lnTo>
                    <a:pt x="436258" y="564432"/>
                  </a:lnTo>
                  <a:lnTo>
                    <a:pt x="393372" y="582557"/>
                  </a:lnTo>
                  <a:lnTo>
                    <a:pt x="347380" y="593882"/>
                  </a:lnTo>
                  <a:lnTo>
                    <a:pt x="298897" y="597795"/>
                  </a:lnTo>
                  <a:close/>
                </a:path>
              </a:pathLst>
            </a:custGeom>
            <a:solidFill>
              <a:srgbClr val="797C7C">
                <a:alpha val="12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3027384" y="1627141"/>
              <a:ext cx="5260975" cy="8026400"/>
            </a:xfrm>
            <a:custGeom>
              <a:avLst/>
              <a:gdLst/>
              <a:ahLst/>
              <a:cxnLst/>
              <a:rect l="l" t="t" r="r" b="b"/>
              <a:pathLst>
                <a:path w="5260975" h="8026400">
                  <a:moveTo>
                    <a:pt x="4832583" y="12700"/>
                  </a:moveTo>
                  <a:lnTo>
                    <a:pt x="3936042" y="12700"/>
                  </a:lnTo>
                  <a:lnTo>
                    <a:pt x="3985251" y="0"/>
                  </a:lnTo>
                  <a:lnTo>
                    <a:pt x="4783374" y="0"/>
                  </a:lnTo>
                  <a:lnTo>
                    <a:pt x="4832583" y="12700"/>
                  </a:lnTo>
                  <a:close/>
                </a:path>
                <a:path w="5260975" h="8026400">
                  <a:moveTo>
                    <a:pt x="4930518" y="25400"/>
                  </a:moveTo>
                  <a:lnTo>
                    <a:pt x="3838107" y="25400"/>
                  </a:lnTo>
                  <a:lnTo>
                    <a:pt x="3886993" y="12700"/>
                  </a:lnTo>
                  <a:lnTo>
                    <a:pt x="4881632" y="12700"/>
                  </a:lnTo>
                  <a:lnTo>
                    <a:pt x="4930518" y="25400"/>
                  </a:lnTo>
                  <a:close/>
                </a:path>
                <a:path w="5260975" h="8026400">
                  <a:moveTo>
                    <a:pt x="5027789" y="38100"/>
                  </a:moveTo>
                  <a:lnTo>
                    <a:pt x="3740836" y="38100"/>
                  </a:lnTo>
                  <a:lnTo>
                    <a:pt x="3789387" y="25400"/>
                  </a:lnTo>
                  <a:lnTo>
                    <a:pt x="4979238" y="25400"/>
                  </a:lnTo>
                  <a:lnTo>
                    <a:pt x="5027789" y="38100"/>
                  </a:lnTo>
                  <a:close/>
                </a:path>
                <a:path w="5260975" h="8026400">
                  <a:moveTo>
                    <a:pt x="5124372" y="50800"/>
                  </a:moveTo>
                  <a:lnTo>
                    <a:pt x="3644253" y="50800"/>
                  </a:lnTo>
                  <a:lnTo>
                    <a:pt x="3692457" y="38100"/>
                  </a:lnTo>
                  <a:lnTo>
                    <a:pt x="5076168" y="38100"/>
                  </a:lnTo>
                  <a:lnTo>
                    <a:pt x="5124372" y="50800"/>
                  </a:lnTo>
                  <a:close/>
                </a:path>
                <a:path w="5260975" h="8026400">
                  <a:moveTo>
                    <a:pt x="5260614" y="7962900"/>
                  </a:moveTo>
                  <a:lnTo>
                    <a:pt x="3548382" y="7962900"/>
                  </a:lnTo>
                  <a:lnTo>
                    <a:pt x="3453247" y="7937500"/>
                  </a:lnTo>
                  <a:lnTo>
                    <a:pt x="3405963" y="7937500"/>
                  </a:lnTo>
                  <a:lnTo>
                    <a:pt x="2854484" y="7785100"/>
                  </a:lnTo>
                  <a:lnTo>
                    <a:pt x="2809946" y="7759700"/>
                  </a:lnTo>
                  <a:lnTo>
                    <a:pt x="2677740" y="7721600"/>
                  </a:lnTo>
                  <a:lnTo>
                    <a:pt x="2634150" y="7696200"/>
                  </a:lnTo>
                  <a:lnTo>
                    <a:pt x="2590805" y="7683500"/>
                  </a:lnTo>
                  <a:lnTo>
                    <a:pt x="2547707" y="7658100"/>
                  </a:lnTo>
                  <a:lnTo>
                    <a:pt x="2462267" y="7632700"/>
                  </a:lnTo>
                  <a:lnTo>
                    <a:pt x="2377852" y="7581900"/>
                  </a:lnTo>
                  <a:lnTo>
                    <a:pt x="2336038" y="7569200"/>
                  </a:lnTo>
                  <a:lnTo>
                    <a:pt x="2294489" y="7543800"/>
                  </a:lnTo>
                  <a:lnTo>
                    <a:pt x="2253208" y="7531100"/>
                  </a:lnTo>
                  <a:lnTo>
                    <a:pt x="2171466" y="7480300"/>
                  </a:lnTo>
                  <a:lnTo>
                    <a:pt x="2131010" y="7467600"/>
                  </a:lnTo>
                  <a:lnTo>
                    <a:pt x="1972023" y="7366000"/>
                  </a:lnTo>
                  <a:lnTo>
                    <a:pt x="1933001" y="7340600"/>
                  </a:lnTo>
                  <a:lnTo>
                    <a:pt x="1894275" y="7327900"/>
                  </a:lnTo>
                  <a:lnTo>
                    <a:pt x="1779903" y="7251700"/>
                  </a:lnTo>
                  <a:lnTo>
                    <a:pt x="1705189" y="7200900"/>
                  </a:lnTo>
                  <a:lnTo>
                    <a:pt x="1668302" y="7162800"/>
                  </a:lnTo>
                  <a:lnTo>
                    <a:pt x="1559555" y="7086600"/>
                  </a:lnTo>
                  <a:lnTo>
                    <a:pt x="1488683" y="7035800"/>
                  </a:lnTo>
                  <a:lnTo>
                    <a:pt x="1453744" y="6997700"/>
                  </a:lnTo>
                  <a:lnTo>
                    <a:pt x="1384873" y="6946900"/>
                  </a:lnTo>
                  <a:lnTo>
                    <a:pt x="1350949" y="6908800"/>
                  </a:lnTo>
                  <a:lnTo>
                    <a:pt x="1284135" y="6858000"/>
                  </a:lnTo>
                  <a:lnTo>
                    <a:pt x="1251252" y="6819900"/>
                  </a:lnTo>
                  <a:lnTo>
                    <a:pt x="1218723" y="6794500"/>
                  </a:lnTo>
                  <a:lnTo>
                    <a:pt x="1186549" y="6756400"/>
                  </a:lnTo>
                  <a:lnTo>
                    <a:pt x="1154736" y="6731000"/>
                  </a:lnTo>
                  <a:lnTo>
                    <a:pt x="1123284" y="6692900"/>
                  </a:lnTo>
                  <a:lnTo>
                    <a:pt x="1092198" y="6667500"/>
                  </a:lnTo>
                  <a:lnTo>
                    <a:pt x="1061481" y="6629400"/>
                  </a:lnTo>
                  <a:lnTo>
                    <a:pt x="1031135" y="6604000"/>
                  </a:lnTo>
                  <a:lnTo>
                    <a:pt x="1001163" y="6565900"/>
                  </a:lnTo>
                  <a:lnTo>
                    <a:pt x="971569" y="6540500"/>
                  </a:lnTo>
                  <a:lnTo>
                    <a:pt x="942356" y="6502400"/>
                  </a:lnTo>
                  <a:lnTo>
                    <a:pt x="913526" y="6464300"/>
                  </a:lnTo>
                  <a:lnTo>
                    <a:pt x="885083" y="6438900"/>
                  </a:lnTo>
                  <a:lnTo>
                    <a:pt x="857029" y="6400800"/>
                  </a:lnTo>
                  <a:lnTo>
                    <a:pt x="829368" y="6362700"/>
                  </a:lnTo>
                  <a:lnTo>
                    <a:pt x="802103" y="6324600"/>
                  </a:lnTo>
                  <a:lnTo>
                    <a:pt x="775236" y="6299200"/>
                  </a:lnTo>
                  <a:lnTo>
                    <a:pt x="748771" y="6261100"/>
                  </a:lnTo>
                  <a:lnTo>
                    <a:pt x="722711" y="6223000"/>
                  </a:lnTo>
                  <a:lnTo>
                    <a:pt x="697059" y="6184900"/>
                  </a:lnTo>
                  <a:lnTo>
                    <a:pt x="671817" y="6146800"/>
                  </a:lnTo>
                  <a:lnTo>
                    <a:pt x="646989" y="6108700"/>
                  </a:lnTo>
                  <a:lnTo>
                    <a:pt x="622578" y="6083300"/>
                  </a:lnTo>
                  <a:lnTo>
                    <a:pt x="598587" y="6045200"/>
                  </a:lnTo>
                  <a:lnTo>
                    <a:pt x="575018" y="6007100"/>
                  </a:lnTo>
                  <a:lnTo>
                    <a:pt x="551876" y="5969000"/>
                  </a:lnTo>
                  <a:lnTo>
                    <a:pt x="529162" y="5930900"/>
                  </a:lnTo>
                  <a:lnTo>
                    <a:pt x="506881" y="5892800"/>
                  </a:lnTo>
                  <a:lnTo>
                    <a:pt x="485034" y="5854700"/>
                  </a:lnTo>
                  <a:lnTo>
                    <a:pt x="463625" y="5816600"/>
                  </a:lnTo>
                  <a:lnTo>
                    <a:pt x="442658" y="5778500"/>
                  </a:lnTo>
                  <a:lnTo>
                    <a:pt x="422134" y="5740400"/>
                  </a:lnTo>
                  <a:lnTo>
                    <a:pt x="402058" y="5689600"/>
                  </a:lnTo>
                  <a:lnTo>
                    <a:pt x="382431" y="5651500"/>
                  </a:lnTo>
                  <a:lnTo>
                    <a:pt x="363258" y="5613400"/>
                  </a:lnTo>
                  <a:lnTo>
                    <a:pt x="344541" y="5575300"/>
                  </a:lnTo>
                  <a:lnTo>
                    <a:pt x="326282" y="5537200"/>
                  </a:lnTo>
                  <a:lnTo>
                    <a:pt x="308486" y="5499100"/>
                  </a:lnTo>
                  <a:lnTo>
                    <a:pt x="291156" y="5461000"/>
                  </a:lnTo>
                  <a:lnTo>
                    <a:pt x="274293" y="5410200"/>
                  </a:lnTo>
                  <a:lnTo>
                    <a:pt x="257902" y="5372100"/>
                  </a:lnTo>
                  <a:lnTo>
                    <a:pt x="241985" y="5334000"/>
                  </a:lnTo>
                  <a:lnTo>
                    <a:pt x="226545" y="5295900"/>
                  </a:lnTo>
                  <a:lnTo>
                    <a:pt x="211586" y="5245100"/>
                  </a:lnTo>
                  <a:lnTo>
                    <a:pt x="197110" y="5207000"/>
                  </a:lnTo>
                  <a:lnTo>
                    <a:pt x="183120" y="5168900"/>
                  </a:lnTo>
                  <a:lnTo>
                    <a:pt x="169619" y="5118100"/>
                  </a:lnTo>
                  <a:lnTo>
                    <a:pt x="156611" y="5080000"/>
                  </a:lnTo>
                  <a:lnTo>
                    <a:pt x="144099" y="5041900"/>
                  </a:lnTo>
                  <a:lnTo>
                    <a:pt x="132085" y="4991100"/>
                  </a:lnTo>
                  <a:lnTo>
                    <a:pt x="120572" y="4953000"/>
                  </a:lnTo>
                  <a:lnTo>
                    <a:pt x="109564" y="4902200"/>
                  </a:lnTo>
                  <a:lnTo>
                    <a:pt x="99063" y="4864100"/>
                  </a:lnTo>
                  <a:lnTo>
                    <a:pt x="89073" y="4826000"/>
                  </a:lnTo>
                  <a:lnTo>
                    <a:pt x="79597" y="4775200"/>
                  </a:lnTo>
                  <a:lnTo>
                    <a:pt x="70637" y="4737100"/>
                  </a:lnTo>
                  <a:lnTo>
                    <a:pt x="62196" y="4686300"/>
                  </a:lnTo>
                  <a:lnTo>
                    <a:pt x="54279" y="4648200"/>
                  </a:lnTo>
                  <a:lnTo>
                    <a:pt x="46887" y="4597400"/>
                  </a:lnTo>
                  <a:lnTo>
                    <a:pt x="40023" y="4559300"/>
                  </a:lnTo>
                  <a:lnTo>
                    <a:pt x="33691" y="4508500"/>
                  </a:lnTo>
                  <a:lnTo>
                    <a:pt x="27894" y="4470400"/>
                  </a:lnTo>
                  <a:lnTo>
                    <a:pt x="22635" y="4419600"/>
                  </a:lnTo>
                  <a:lnTo>
                    <a:pt x="17917" y="4381500"/>
                  </a:lnTo>
                  <a:lnTo>
                    <a:pt x="13742" y="4330700"/>
                  </a:lnTo>
                  <a:lnTo>
                    <a:pt x="10114" y="4292600"/>
                  </a:lnTo>
                  <a:lnTo>
                    <a:pt x="7036" y="4241800"/>
                  </a:lnTo>
                  <a:lnTo>
                    <a:pt x="4511" y="4191000"/>
                  </a:lnTo>
                  <a:lnTo>
                    <a:pt x="2542" y="4152900"/>
                  </a:lnTo>
                  <a:lnTo>
                    <a:pt x="1131" y="4102100"/>
                  </a:lnTo>
                  <a:lnTo>
                    <a:pt x="283" y="4051300"/>
                  </a:lnTo>
                  <a:lnTo>
                    <a:pt x="0" y="4013200"/>
                  </a:lnTo>
                  <a:lnTo>
                    <a:pt x="283" y="3962400"/>
                  </a:lnTo>
                  <a:lnTo>
                    <a:pt x="1131" y="3924300"/>
                  </a:lnTo>
                  <a:lnTo>
                    <a:pt x="2542" y="3873500"/>
                  </a:lnTo>
                  <a:lnTo>
                    <a:pt x="4511" y="3822700"/>
                  </a:lnTo>
                  <a:lnTo>
                    <a:pt x="7036" y="3784600"/>
                  </a:lnTo>
                  <a:lnTo>
                    <a:pt x="10114" y="3733800"/>
                  </a:lnTo>
                  <a:lnTo>
                    <a:pt x="13742" y="3695700"/>
                  </a:lnTo>
                  <a:lnTo>
                    <a:pt x="17917" y="3644900"/>
                  </a:lnTo>
                  <a:lnTo>
                    <a:pt x="22635" y="3594100"/>
                  </a:lnTo>
                  <a:lnTo>
                    <a:pt x="27894" y="3556000"/>
                  </a:lnTo>
                  <a:lnTo>
                    <a:pt x="33691" y="3505200"/>
                  </a:lnTo>
                  <a:lnTo>
                    <a:pt x="40023" y="3467100"/>
                  </a:lnTo>
                  <a:lnTo>
                    <a:pt x="46887" y="3416300"/>
                  </a:lnTo>
                  <a:lnTo>
                    <a:pt x="54279" y="3378200"/>
                  </a:lnTo>
                  <a:lnTo>
                    <a:pt x="62196" y="3327400"/>
                  </a:lnTo>
                  <a:lnTo>
                    <a:pt x="70637" y="3289300"/>
                  </a:lnTo>
                  <a:lnTo>
                    <a:pt x="79597" y="3238500"/>
                  </a:lnTo>
                  <a:lnTo>
                    <a:pt x="89073" y="3200400"/>
                  </a:lnTo>
                  <a:lnTo>
                    <a:pt x="99063" y="3162300"/>
                  </a:lnTo>
                  <a:lnTo>
                    <a:pt x="109564" y="3111500"/>
                  </a:lnTo>
                  <a:lnTo>
                    <a:pt x="120572" y="3073400"/>
                  </a:lnTo>
                  <a:lnTo>
                    <a:pt x="132085" y="3022600"/>
                  </a:lnTo>
                  <a:lnTo>
                    <a:pt x="144099" y="2984500"/>
                  </a:lnTo>
                  <a:lnTo>
                    <a:pt x="156611" y="2946400"/>
                  </a:lnTo>
                  <a:lnTo>
                    <a:pt x="169619" y="2895600"/>
                  </a:lnTo>
                  <a:lnTo>
                    <a:pt x="183120" y="2857500"/>
                  </a:lnTo>
                  <a:lnTo>
                    <a:pt x="197110" y="2819400"/>
                  </a:lnTo>
                  <a:lnTo>
                    <a:pt x="211586" y="2768600"/>
                  </a:lnTo>
                  <a:lnTo>
                    <a:pt x="226545" y="2730500"/>
                  </a:lnTo>
                  <a:lnTo>
                    <a:pt x="241985" y="2692400"/>
                  </a:lnTo>
                  <a:lnTo>
                    <a:pt x="257902" y="2654300"/>
                  </a:lnTo>
                  <a:lnTo>
                    <a:pt x="274293" y="2603500"/>
                  </a:lnTo>
                  <a:lnTo>
                    <a:pt x="291156" y="2565400"/>
                  </a:lnTo>
                  <a:lnTo>
                    <a:pt x="308486" y="2527300"/>
                  </a:lnTo>
                  <a:lnTo>
                    <a:pt x="326282" y="2489200"/>
                  </a:lnTo>
                  <a:lnTo>
                    <a:pt x="344541" y="2451100"/>
                  </a:lnTo>
                  <a:lnTo>
                    <a:pt x="363258" y="2400300"/>
                  </a:lnTo>
                  <a:lnTo>
                    <a:pt x="382431" y="2362200"/>
                  </a:lnTo>
                  <a:lnTo>
                    <a:pt x="402058" y="2324100"/>
                  </a:lnTo>
                  <a:lnTo>
                    <a:pt x="422134" y="2286000"/>
                  </a:lnTo>
                  <a:lnTo>
                    <a:pt x="442658" y="2247900"/>
                  </a:lnTo>
                  <a:lnTo>
                    <a:pt x="463625" y="2209800"/>
                  </a:lnTo>
                  <a:lnTo>
                    <a:pt x="485034" y="2171700"/>
                  </a:lnTo>
                  <a:lnTo>
                    <a:pt x="506881" y="2133600"/>
                  </a:lnTo>
                  <a:lnTo>
                    <a:pt x="529162" y="2095500"/>
                  </a:lnTo>
                  <a:lnTo>
                    <a:pt x="551876" y="2057400"/>
                  </a:lnTo>
                  <a:lnTo>
                    <a:pt x="575018" y="2019300"/>
                  </a:lnTo>
                  <a:lnTo>
                    <a:pt x="598587" y="1981200"/>
                  </a:lnTo>
                  <a:lnTo>
                    <a:pt x="622578" y="1943100"/>
                  </a:lnTo>
                  <a:lnTo>
                    <a:pt x="646989" y="1905000"/>
                  </a:lnTo>
                  <a:lnTo>
                    <a:pt x="671817" y="1866900"/>
                  </a:lnTo>
                  <a:lnTo>
                    <a:pt x="697059" y="1828800"/>
                  </a:lnTo>
                  <a:lnTo>
                    <a:pt x="722711" y="1803400"/>
                  </a:lnTo>
                  <a:lnTo>
                    <a:pt x="748771" y="1765300"/>
                  </a:lnTo>
                  <a:lnTo>
                    <a:pt x="775236" y="1727200"/>
                  </a:lnTo>
                  <a:lnTo>
                    <a:pt x="802103" y="1689100"/>
                  </a:lnTo>
                  <a:lnTo>
                    <a:pt x="829368" y="1651000"/>
                  </a:lnTo>
                  <a:lnTo>
                    <a:pt x="857029" y="1625600"/>
                  </a:lnTo>
                  <a:lnTo>
                    <a:pt x="885083" y="1587500"/>
                  </a:lnTo>
                  <a:lnTo>
                    <a:pt x="913526" y="1549400"/>
                  </a:lnTo>
                  <a:lnTo>
                    <a:pt x="942356" y="1524000"/>
                  </a:lnTo>
                  <a:lnTo>
                    <a:pt x="971569" y="1485900"/>
                  </a:lnTo>
                  <a:lnTo>
                    <a:pt x="1001163" y="1447800"/>
                  </a:lnTo>
                  <a:lnTo>
                    <a:pt x="1031135" y="1422400"/>
                  </a:lnTo>
                  <a:lnTo>
                    <a:pt x="1061481" y="1384300"/>
                  </a:lnTo>
                  <a:lnTo>
                    <a:pt x="1092198" y="1358900"/>
                  </a:lnTo>
                  <a:lnTo>
                    <a:pt x="1123284" y="1320800"/>
                  </a:lnTo>
                  <a:lnTo>
                    <a:pt x="1154736" y="1295400"/>
                  </a:lnTo>
                  <a:lnTo>
                    <a:pt x="1186549" y="1257300"/>
                  </a:lnTo>
                  <a:lnTo>
                    <a:pt x="1218723" y="1231900"/>
                  </a:lnTo>
                  <a:lnTo>
                    <a:pt x="1251252" y="1193800"/>
                  </a:lnTo>
                  <a:lnTo>
                    <a:pt x="1317368" y="1143000"/>
                  </a:lnTo>
                  <a:lnTo>
                    <a:pt x="1350949" y="1104900"/>
                  </a:lnTo>
                  <a:lnTo>
                    <a:pt x="1419139" y="1054100"/>
                  </a:lnTo>
                  <a:lnTo>
                    <a:pt x="1453744" y="1016000"/>
                  </a:lnTo>
                  <a:lnTo>
                    <a:pt x="1523955" y="965200"/>
                  </a:lnTo>
                  <a:lnTo>
                    <a:pt x="1559555" y="939800"/>
                  </a:lnTo>
                  <a:lnTo>
                    <a:pt x="1595482" y="901700"/>
                  </a:lnTo>
                  <a:lnTo>
                    <a:pt x="1705189" y="825500"/>
                  </a:lnTo>
                  <a:lnTo>
                    <a:pt x="1817723" y="749300"/>
                  </a:lnTo>
                  <a:lnTo>
                    <a:pt x="1933001" y="673100"/>
                  </a:lnTo>
                  <a:lnTo>
                    <a:pt x="1972023" y="647700"/>
                  </a:lnTo>
                  <a:lnTo>
                    <a:pt x="2011338" y="635000"/>
                  </a:lnTo>
                  <a:lnTo>
                    <a:pt x="2171466" y="533400"/>
                  </a:lnTo>
                  <a:lnTo>
                    <a:pt x="2212200" y="520700"/>
                  </a:lnTo>
                  <a:lnTo>
                    <a:pt x="2294489" y="469900"/>
                  </a:lnTo>
                  <a:lnTo>
                    <a:pt x="2336038" y="457200"/>
                  </a:lnTo>
                  <a:lnTo>
                    <a:pt x="2377852" y="431800"/>
                  </a:lnTo>
                  <a:lnTo>
                    <a:pt x="2419930" y="419100"/>
                  </a:lnTo>
                  <a:lnTo>
                    <a:pt x="2462267" y="393700"/>
                  </a:lnTo>
                  <a:lnTo>
                    <a:pt x="2504860" y="381000"/>
                  </a:lnTo>
                  <a:lnTo>
                    <a:pt x="2547707" y="355600"/>
                  </a:lnTo>
                  <a:lnTo>
                    <a:pt x="2590805" y="342900"/>
                  </a:lnTo>
                  <a:lnTo>
                    <a:pt x="2634150" y="317500"/>
                  </a:lnTo>
                  <a:lnTo>
                    <a:pt x="2721571" y="292100"/>
                  </a:lnTo>
                  <a:lnTo>
                    <a:pt x="2765641" y="266700"/>
                  </a:lnTo>
                  <a:lnTo>
                    <a:pt x="2989461" y="203200"/>
                  </a:lnTo>
                  <a:lnTo>
                    <a:pt x="3034898" y="177800"/>
                  </a:lnTo>
                  <a:lnTo>
                    <a:pt x="3218788" y="127000"/>
                  </a:lnTo>
                  <a:lnTo>
                    <a:pt x="3265282" y="127000"/>
                  </a:lnTo>
                  <a:lnTo>
                    <a:pt x="3453247" y="76200"/>
                  </a:lnTo>
                  <a:lnTo>
                    <a:pt x="3500721" y="76200"/>
                  </a:lnTo>
                  <a:lnTo>
                    <a:pt x="3596227" y="50800"/>
                  </a:lnTo>
                  <a:lnTo>
                    <a:pt x="5172398" y="50800"/>
                  </a:lnTo>
                  <a:lnTo>
                    <a:pt x="5260614" y="76200"/>
                  </a:lnTo>
                  <a:lnTo>
                    <a:pt x="5260614" y="7962900"/>
                  </a:lnTo>
                  <a:close/>
                </a:path>
                <a:path w="5260975" h="8026400">
                  <a:moveTo>
                    <a:pt x="5076168" y="7988300"/>
                  </a:moveTo>
                  <a:lnTo>
                    <a:pt x="3692457" y="7988300"/>
                  </a:lnTo>
                  <a:lnTo>
                    <a:pt x="3596227" y="7962900"/>
                  </a:lnTo>
                  <a:lnTo>
                    <a:pt x="5172398" y="7962900"/>
                  </a:lnTo>
                  <a:lnTo>
                    <a:pt x="5076168" y="7988300"/>
                  </a:lnTo>
                  <a:close/>
                </a:path>
                <a:path w="5260975" h="8026400">
                  <a:moveTo>
                    <a:pt x="4979238" y="8001000"/>
                  </a:moveTo>
                  <a:lnTo>
                    <a:pt x="3789387" y="8001000"/>
                  </a:lnTo>
                  <a:lnTo>
                    <a:pt x="3740836" y="7988300"/>
                  </a:lnTo>
                  <a:lnTo>
                    <a:pt x="5027789" y="7988300"/>
                  </a:lnTo>
                  <a:lnTo>
                    <a:pt x="4979238" y="8001000"/>
                  </a:lnTo>
                  <a:close/>
                </a:path>
                <a:path w="5260975" h="8026400">
                  <a:moveTo>
                    <a:pt x="4832583" y="8013700"/>
                  </a:moveTo>
                  <a:lnTo>
                    <a:pt x="3936042" y="8013700"/>
                  </a:lnTo>
                  <a:lnTo>
                    <a:pt x="3886993" y="8001000"/>
                  </a:lnTo>
                  <a:lnTo>
                    <a:pt x="4881632" y="8001000"/>
                  </a:lnTo>
                  <a:lnTo>
                    <a:pt x="4832583" y="8013700"/>
                  </a:lnTo>
                  <a:close/>
                </a:path>
                <a:path w="5260975" h="8026400">
                  <a:moveTo>
                    <a:pt x="4734009" y="8026400"/>
                  </a:moveTo>
                  <a:lnTo>
                    <a:pt x="4034616" y="8026400"/>
                  </a:lnTo>
                  <a:lnTo>
                    <a:pt x="3985251" y="8013700"/>
                  </a:lnTo>
                  <a:lnTo>
                    <a:pt x="4783374" y="8013700"/>
                  </a:lnTo>
                  <a:lnTo>
                    <a:pt x="4734009" y="8026400"/>
                  </a:lnTo>
                  <a:close/>
                </a:path>
              </a:pathLst>
            </a:custGeom>
            <a:solidFill>
              <a:srgbClr val="797C7C">
                <a:alpha val="3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16700"/>
              </a:lnSpc>
              <a:spcBef>
                <a:spcPts val="95"/>
              </a:spcBef>
            </a:pPr>
            <a:r>
              <a:rPr dirty="0"/>
              <a:t>AI</a:t>
            </a:r>
            <a:r>
              <a:rPr dirty="0" spc="355"/>
              <a:t> </a:t>
            </a:r>
            <a:r>
              <a:rPr dirty="0" spc="90"/>
              <a:t>study</a:t>
            </a:r>
            <a:r>
              <a:rPr dirty="0" spc="355"/>
              <a:t> </a:t>
            </a:r>
            <a:r>
              <a:rPr dirty="0" spc="135"/>
              <a:t>buddy</a:t>
            </a:r>
            <a:r>
              <a:rPr dirty="0" spc="355"/>
              <a:t> </a:t>
            </a:r>
            <a:r>
              <a:rPr dirty="0" spc="90"/>
              <a:t>supports</a:t>
            </a:r>
            <a:r>
              <a:rPr dirty="0" spc="355"/>
              <a:t> </a:t>
            </a:r>
            <a:r>
              <a:rPr dirty="0" spc="120"/>
              <a:t>modern</a:t>
            </a:r>
            <a:r>
              <a:rPr dirty="0" spc="360"/>
              <a:t> </a:t>
            </a:r>
            <a:r>
              <a:rPr dirty="0" spc="65"/>
              <a:t>learning</a:t>
            </a:r>
            <a:r>
              <a:rPr dirty="0" spc="355"/>
              <a:t> </a:t>
            </a:r>
            <a:r>
              <a:rPr dirty="0" spc="50"/>
              <a:t>needs. </a:t>
            </a:r>
            <a:r>
              <a:rPr dirty="0" spc="85"/>
              <a:t>Makes</a:t>
            </a:r>
            <a:r>
              <a:rPr dirty="0" spc="200"/>
              <a:t> </a:t>
            </a:r>
            <a:r>
              <a:rPr dirty="0" spc="100"/>
              <a:t>education</a:t>
            </a:r>
            <a:r>
              <a:rPr dirty="0" spc="200"/>
              <a:t> </a:t>
            </a:r>
            <a:r>
              <a:rPr dirty="0" spc="105"/>
              <a:t>more</a:t>
            </a:r>
            <a:r>
              <a:rPr dirty="0" spc="200"/>
              <a:t> </a:t>
            </a:r>
            <a:r>
              <a:rPr dirty="0" spc="50"/>
              <a:t>interactive</a:t>
            </a:r>
            <a:r>
              <a:rPr dirty="0" spc="200"/>
              <a:t> </a:t>
            </a:r>
            <a:r>
              <a:rPr dirty="0" spc="114"/>
              <a:t>and</a:t>
            </a:r>
            <a:r>
              <a:rPr dirty="0" spc="204"/>
              <a:t> </a:t>
            </a:r>
            <a:r>
              <a:rPr dirty="0" spc="40"/>
              <a:t>accessible. </a:t>
            </a:r>
            <a:r>
              <a:rPr dirty="0" spc="80"/>
              <a:t>Helps</a:t>
            </a:r>
            <a:r>
              <a:rPr dirty="0" spc="610"/>
              <a:t> </a:t>
            </a:r>
            <a:r>
              <a:rPr dirty="0" spc="85"/>
              <a:t>students</a:t>
            </a:r>
            <a:r>
              <a:rPr dirty="0" spc="615"/>
              <a:t> </a:t>
            </a:r>
            <a:r>
              <a:rPr dirty="0"/>
              <a:t>save</a:t>
            </a:r>
            <a:r>
              <a:rPr dirty="0" spc="610"/>
              <a:t> </a:t>
            </a:r>
            <a:r>
              <a:rPr dirty="0" spc="100"/>
              <a:t>time</a:t>
            </a:r>
            <a:r>
              <a:rPr dirty="0" spc="615"/>
              <a:t> </a:t>
            </a:r>
            <a:r>
              <a:rPr dirty="0" spc="114"/>
              <a:t>and</a:t>
            </a:r>
            <a:r>
              <a:rPr dirty="0" spc="615"/>
              <a:t> </a:t>
            </a:r>
            <a:r>
              <a:rPr dirty="0"/>
              <a:t>retain</a:t>
            </a:r>
            <a:r>
              <a:rPr dirty="0" spc="610"/>
              <a:t> </a:t>
            </a:r>
            <a:r>
              <a:rPr dirty="0" spc="60"/>
              <a:t>information </a:t>
            </a:r>
            <a:r>
              <a:rPr dirty="0"/>
              <a:t>better.</a:t>
            </a:r>
            <a:r>
              <a:rPr dirty="0" spc="15"/>
              <a:t> </a:t>
            </a:r>
            <a:r>
              <a:rPr dirty="0" spc="90"/>
              <a:t>Promotes</a:t>
            </a:r>
            <a:r>
              <a:rPr dirty="0" spc="20"/>
              <a:t> </a:t>
            </a:r>
            <a:r>
              <a:rPr dirty="0" spc="-20"/>
              <a:t>self-</a:t>
            </a:r>
            <a:r>
              <a:rPr dirty="0" spc="120"/>
              <a:t>paced</a:t>
            </a:r>
            <a:r>
              <a:rPr dirty="0" spc="15"/>
              <a:t> </a:t>
            </a:r>
            <a:r>
              <a:rPr dirty="0" spc="114"/>
              <a:t>and</a:t>
            </a:r>
            <a:r>
              <a:rPr dirty="0" spc="20"/>
              <a:t> </a:t>
            </a:r>
            <a:r>
              <a:rPr dirty="0" spc="85"/>
              <a:t>efficient</a:t>
            </a:r>
            <a:r>
              <a:rPr dirty="0" spc="15"/>
              <a:t> </a:t>
            </a:r>
            <a:r>
              <a:rPr dirty="0" spc="-10"/>
              <a:t>learning.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6732605" y="823606"/>
            <a:ext cx="363855" cy="46418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850" spc="-520">
                <a:solidFill>
                  <a:srgbClr val="F5F4F1"/>
                </a:solidFill>
                <a:latin typeface="Verdana"/>
                <a:cs typeface="Verdana"/>
              </a:rPr>
              <a:t>13</a:t>
            </a:r>
            <a:endParaRPr sz="2850">
              <a:latin typeface="Verdana"/>
              <a:cs typeface="Verdan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12576088" y="1295141"/>
            <a:ext cx="5712460" cy="8358505"/>
            <a:chOff x="12576088" y="1295141"/>
            <a:chExt cx="5712460" cy="8358505"/>
          </a:xfrm>
        </p:grpSpPr>
        <p:sp>
          <p:nvSpPr>
            <p:cNvPr id="4" name="object 4" descr=""/>
            <p:cNvSpPr/>
            <p:nvPr/>
          </p:nvSpPr>
          <p:spPr>
            <a:xfrm>
              <a:off x="12576088" y="1295141"/>
              <a:ext cx="598170" cy="598170"/>
            </a:xfrm>
            <a:custGeom>
              <a:avLst/>
              <a:gdLst/>
              <a:ahLst/>
              <a:cxnLst/>
              <a:rect l="l" t="t" r="r" b="b"/>
              <a:pathLst>
                <a:path w="598169" h="598169">
                  <a:moveTo>
                    <a:pt x="298897" y="597795"/>
                  </a:moveTo>
                  <a:lnTo>
                    <a:pt x="250414" y="593882"/>
                  </a:lnTo>
                  <a:lnTo>
                    <a:pt x="204422" y="582557"/>
                  </a:lnTo>
                  <a:lnTo>
                    <a:pt x="161536" y="564432"/>
                  </a:lnTo>
                  <a:lnTo>
                    <a:pt x="122372" y="540125"/>
                  </a:lnTo>
                  <a:lnTo>
                    <a:pt x="87545" y="510249"/>
                  </a:lnTo>
                  <a:lnTo>
                    <a:pt x="57669" y="475422"/>
                  </a:lnTo>
                  <a:lnTo>
                    <a:pt x="33362" y="436258"/>
                  </a:lnTo>
                  <a:lnTo>
                    <a:pt x="15237" y="393372"/>
                  </a:lnTo>
                  <a:lnTo>
                    <a:pt x="3912" y="347380"/>
                  </a:lnTo>
                  <a:lnTo>
                    <a:pt x="0" y="298897"/>
                  </a:lnTo>
                  <a:lnTo>
                    <a:pt x="3912" y="250414"/>
                  </a:lnTo>
                  <a:lnTo>
                    <a:pt x="15237" y="204422"/>
                  </a:lnTo>
                  <a:lnTo>
                    <a:pt x="33362" y="161536"/>
                  </a:lnTo>
                  <a:lnTo>
                    <a:pt x="57669" y="122372"/>
                  </a:lnTo>
                  <a:lnTo>
                    <a:pt x="87545" y="87545"/>
                  </a:lnTo>
                  <a:lnTo>
                    <a:pt x="122372" y="57669"/>
                  </a:lnTo>
                  <a:lnTo>
                    <a:pt x="161536" y="33362"/>
                  </a:lnTo>
                  <a:lnTo>
                    <a:pt x="204422" y="15237"/>
                  </a:lnTo>
                  <a:lnTo>
                    <a:pt x="250414" y="3912"/>
                  </a:lnTo>
                  <a:lnTo>
                    <a:pt x="298897" y="0"/>
                  </a:lnTo>
                  <a:lnTo>
                    <a:pt x="347380" y="3912"/>
                  </a:lnTo>
                  <a:lnTo>
                    <a:pt x="393372" y="15237"/>
                  </a:lnTo>
                  <a:lnTo>
                    <a:pt x="436258" y="33362"/>
                  </a:lnTo>
                  <a:lnTo>
                    <a:pt x="475422" y="57669"/>
                  </a:lnTo>
                  <a:lnTo>
                    <a:pt x="510249" y="87545"/>
                  </a:lnTo>
                  <a:lnTo>
                    <a:pt x="540125" y="122372"/>
                  </a:lnTo>
                  <a:lnTo>
                    <a:pt x="564432" y="161536"/>
                  </a:lnTo>
                  <a:lnTo>
                    <a:pt x="582557" y="204422"/>
                  </a:lnTo>
                  <a:lnTo>
                    <a:pt x="593882" y="250414"/>
                  </a:lnTo>
                  <a:lnTo>
                    <a:pt x="597795" y="298897"/>
                  </a:lnTo>
                  <a:lnTo>
                    <a:pt x="593882" y="347380"/>
                  </a:lnTo>
                  <a:lnTo>
                    <a:pt x="582557" y="393372"/>
                  </a:lnTo>
                  <a:lnTo>
                    <a:pt x="564432" y="436258"/>
                  </a:lnTo>
                  <a:lnTo>
                    <a:pt x="540125" y="475422"/>
                  </a:lnTo>
                  <a:lnTo>
                    <a:pt x="510249" y="510249"/>
                  </a:lnTo>
                  <a:lnTo>
                    <a:pt x="475422" y="540125"/>
                  </a:lnTo>
                  <a:lnTo>
                    <a:pt x="436258" y="564432"/>
                  </a:lnTo>
                  <a:lnTo>
                    <a:pt x="393372" y="582557"/>
                  </a:lnTo>
                  <a:lnTo>
                    <a:pt x="347380" y="593882"/>
                  </a:lnTo>
                  <a:lnTo>
                    <a:pt x="298897" y="597795"/>
                  </a:lnTo>
                  <a:close/>
                </a:path>
              </a:pathLst>
            </a:custGeom>
            <a:solidFill>
              <a:srgbClr val="797C7C">
                <a:alpha val="12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3027384" y="1627141"/>
              <a:ext cx="5260975" cy="8026400"/>
            </a:xfrm>
            <a:custGeom>
              <a:avLst/>
              <a:gdLst/>
              <a:ahLst/>
              <a:cxnLst/>
              <a:rect l="l" t="t" r="r" b="b"/>
              <a:pathLst>
                <a:path w="5260975" h="8026400">
                  <a:moveTo>
                    <a:pt x="4832583" y="12700"/>
                  </a:moveTo>
                  <a:lnTo>
                    <a:pt x="3936042" y="12700"/>
                  </a:lnTo>
                  <a:lnTo>
                    <a:pt x="3985251" y="0"/>
                  </a:lnTo>
                  <a:lnTo>
                    <a:pt x="4783374" y="0"/>
                  </a:lnTo>
                  <a:lnTo>
                    <a:pt x="4832583" y="12700"/>
                  </a:lnTo>
                  <a:close/>
                </a:path>
                <a:path w="5260975" h="8026400">
                  <a:moveTo>
                    <a:pt x="4930518" y="25400"/>
                  </a:moveTo>
                  <a:lnTo>
                    <a:pt x="3838107" y="25400"/>
                  </a:lnTo>
                  <a:lnTo>
                    <a:pt x="3886993" y="12700"/>
                  </a:lnTo>
                  <a:lnTo>
                    <a:pt x="4881632" y="12700"/>
                  </a:lnTo>
                  <a:lnTo>
                    <a:pt x="4930518" y="25400"/>
                  </a:lnTo>
                  <a:close/>
                </a:path>
                <a:path w="5260975" h="8026400">
                  <a:moveTo>
                    <a:pt x="5027789" y="38100"/>
                  </a:moveTo>
                  <a:lnTo>
                    <a:pt x="3740836" y="38100"/>
                  </a:lnTo>
                  <a:lnTo>
                    <a:pt x="3789387" y="25400"/>
                  </a:lnTo>
                  <a:lnTo>
                    <a:pt x="4979238" y="25400"/>
                  </a:lnTo>
                  <a:lnTo>
                    <a:pt x="5027789" y="38100"/>
                  </a:lnTo>
                  <a:close/>
                </a:path>
                <a:path w="5260975" h="8026400">
                  <a:moveTo>
                    <a:pt x="5124372" y="50800"/>
                  </a:moveTo>
                  <a:lnTo>
                    <a:pt x="3644253" y="50800"/>
                  </a:lnTo>
                  <a:lnTo>
                    <a:pt x="3692457" y="38100"/>
                  </a:lnTo>
                  <a:lnTo>
                    <a:pt x="5076168" y="38100"/>
                  </a:lnTo>
                  <a:lnTo>
                    <a:pt x="5124372" y="50800"/>
                  </a:lnTo>
                  <a:close/>
                </a:path>
                <a:path w="5260975" h="8026400">
                  <a:moveTo>
                    <a:pt x="5260614" y="7962900"/>
                  </a:moveTo>
                  <a:lnTo>
                    <a:pt x="3548382" y="7962900"/>
                  </a:lnTo>
                  <a:lnTo>
                    <a:pt x="3453247" y="7937500"/>
                  </a:lnTo>
                  <a:lnTo>
                    <a:pt x="3405963" y="7937500"/>
                  </a:lnTo>
                  <a:lnTo>
                    <a:pt x="2854484" y="7785100"/>
                  </a:lnTo>
                  <a:lnTo>
                    <a:pt x="2809946" y="7759700"/>
                  </a:lnTo>
                  <a:lnTo>
                    <a:pt x="2677740" y="7721600"/>
                  </a:lnTo>
                  <a:lnTo>
                    <a:pt x="2634150" y="7696200"/>
                  </a:lnTo>
                  <a:lnTo>
                    <a:pt x="2590805" y="7683500"/>
                  </a:lnTo>
                  <a:lnTo>
                    <a:pt x="2547707" y="7658100"/>
                  </a:lnTo>
                  <a:lnTo>
                    <a:pt x="2462267" y="7632700"/>
                  </a:lnTo>
                  <a:lnTo>
                    <a:pt x="2377852" y="7581900"/>
                  </a:lnTo>
                  <a:lnTo>
                    <a:pt x="2336038" y="7569200"/>
                  </a:lnTo>
                  <a:lnTo>
                    <a:pt x="2294489" y="7543800"/>
                  </a:lnTo>
                  <a:lnTo>
                    <a:pt x="2253208" y="7531100"/>
                  </a:lnTo>
                  <a:lnTo>
                    <a:pt x="2171466" y="7480300"/>
                  </a:lnTo>
                  <a:lnTo>
                    <a:pt x="2131010" y="7467600"/>
                  </a:lnTo>
                  <a:lnTo>
                    <a:pt x="1972023" y="7366000"/>
                  </a:lnTo>
                  <a:lnTo>
                    <a:pt x="1933001" y="7340600"/>
                  </a:lnTo>
                  <a:lnTo>
                    <a:pt x="1894275" y="7327900"/>
                  </a:lnTo>
                  <a:lnTo>
                    <a:pt x="1779903" y="7251700"/>
                  </a:lnTo>
                  <a:lnTo>
                    <a:pt x="1705189" y="7200900"/>
                  </a:lnTo>
                  <a:lnTo>
                    <a:pt x="1668302" y="7162800"/>
                  </a:lnTo>
                  <a:lnTo>
                    <a:pt x="1559555" y="7086600"/>
                  </a:lnTo>
                  <a:lnTo>
                    <a:pt x="1488683" y="7035800"/>
                  </a:lnTo>
                  <a:lnTo>
                    <a:pt x="1453744" y="6997700"/>
                  </a:lnTo>
                  <a:lnTo>
                    <a:pt x="1384873" y="6946900"/>
                  </a:lnTo>
                  <a:lnTo>
                    <a:pt x="1350949" y="6908800"/>
                  </a:lnTo>
                  <a:lnTo>
                    <a:pt x="1284135" y="6858000"/>
                  </a:lnTo>
                  <a:lnTo>
                    <a:pt x="1251252" y="6819900"/>
                  </a:lnTo>
                  <a:lnTo>
                    <a:pt x="1218723" y="6794500"/>
                  </a:lnTo>
                  <a:lnTo>
                    <a:pt x="1186549" y="6756400"/>
                  </a:lnTo>
                  <a:lnTo>
                    <a:pt x="1154736" y="6731000"/>
                  </a:lnTo>
                  <a:lnTo>
                    <a:pt x="1123284" y="6692900"/>
                  </a:lnTo>
                  <a:lnTo>
                    <a:pt x="1092198" y="6667500"/>
                  </a:lnTo>
                  <a:lnTo>
                    <a:pt x="1061481" y="6629400"/>
                  </a:lnTo>
                  <a:lnTo>
                    <a:pt x="1031135" y="6604000"/>
                  </a:lnTo>
                  <a:lnTo>
                    <a:pt x="1001163" y="6565900"/>
                  </a:lnTo>
                  <a:lnTo>
                    <a:pt x="971569" y="6540500"/>
                  </a:lnTo>
                  <a:lnTo>
                    <a:pt x="942356" y="6502400"/>
                  </a:lnTo>
                  <a:lnTo>
                    <a:pt x="913526" y="6464300"/>
                  </a:lnTo>
                  <a:lnTo>
                    <a:pt x="885083" y="6438900"/>
                  </a:lnTo>
                  <a:lnTo>
                    <a:pt x="857029" y="6400800"/>
                  </a:lnTo>
                  <a:lnTo>
                    <a:pt x="829368" y="6362700"/>
                  </a:lnTo>
                  <a:lnTo>
                    <a:pt x="802103" y="6324600"/>
                  </a:lnTo>
                  <a:lnTo>
                    <a:pt x="775236" y="6299200"/>
                  </a:lnTo>
                  <a:lnTo>
                    <a:pt x="748771" y="6261100"/>
                  </a:lnTo>
                  <a:lnTo>
                    <a:pt x="722711" y="6223000"/>
                  </a:lnTo>
                  <a:lnTo>
                    <a:pt x="697059" y="6184900"/>
                  </a:lnTo>
                  <a:lnTo>
                    <a:pt x="671817" y="6146800"/>
                  </a:lnTo>
                  <a:lnTo>
                    <a:pt x="646989" y="6108700"/>
                  </a:lnTo>
                  <a:lnTo>
                    <a:pt x="622578" y="6083300"/>
                  </a:lnTo>
                  <a:lnTo>
                    <a:pt x="598587" y="6045200"/>
                  </a:lnTo>
                  <a:lnTo>
                    <a:pt x="575018" y="6007100"/>
                  </a:lnTo>
                  <a:lnTo>
                    <a:pt x="551876" y="5969000"/>
                  </a:lnTo>
                  <a:lnTo>
                    <a:pt x="529162" y="5930900"/>
                  </a:lnTo>
                  <a:lnTo>
                    <a:pt x="506881" y="5892800"/>
                  </a:lnTo>
                  <a:lnTo>
                    <a:pt x="485034" y="5854700"/>
                  </a:lnTo>
                  <a:lnTo>
                    <a:pt x="463625" y="5816600"/>
                  </a:lnTo>
                  <a:lnTo>
                    <a:pt x="442658" y="5778500"/>
                  </a:lnTo>
                  <a:lnTo>
                    <a:pt x="422134" y="5740400"/>
                  </a:lnTo>
                  <a:lnTo>
                    <a:pt x="402058" y="5689600"/>
                  </a:lnTo>
                  <a:lnTo>
                    <a:pt x="382431" y="5651500"/>
                  </a:lnTo>
                  <a:lnTo>
                    <a:pt x="363258" y="5613400"/>
                  </a:lnTo>
                  <a:lnTo>
                    <a:pt x="344541" y="5575300"/>
                  </a:lnTo>
                  <a:lnTo>
                    <a:pt x="326282" y="5537200"/>
                  </a:lnTo>
                  <a:lnTo>
                    <a:pt x="308486" y="5499100"/>
                  </a:lnTo>
                  <a:lnTo>
                    <a:pt x="291156" y="5461000"/>
                  </a:lnTo>
                  <a:lnTo>
                    <a:pt x="274293" y="5410200"/>
                  </a:lnTo>
                  <a:lnTo>
                    <a:pt x="257902" y="5372100"/>
                  </a:lnTo>
                  <a:lnTo>
                    <a:pt x="241985" y="5334000"/>
                  </a:lnTo>
                  <a:lnTo>
                    <a:pt x="226545" y="5295900"/>
                  </a:lnTo>
                  <a:lnTo>
                    <a:pt x="211586" y="5245100"/>
                  </a:lnTo>
                  <a:lnTo>
                    <a:pt x="197110" y="5207000"/>
                  </a:lnTo>
                  <a:lnTo>
                    <a:pt x="183120" y="5168900"/>
                  </a:lnTo>
                  <a:lnTo>
                    <a:pt x="169619" y="5118100"/>
                  </a:lnTo>
                  <a:lnTo>
                    <a:pt x="156611" y="5080000"/>
                  </a:lnTo>
                  <a:lnTo>
                    <a:pt x="144099" y="5041900"/>
                  </a:lnTo>
                  <a:lnTo>
                    <a:pt x="132085" y="4991100"/>
                  </a:lnTo>
                  <a:lnTo>
                    <a:pt x="120572" y="4953000"/>
                  </a:lnTo>
                  <a:lnTo>
                    <a:pt x="109564" y="4902200"/>
                  </a:lnTo>
                  <a:lnTo>
                    <a:pt x="99063" y="4864100"/>
                  </a:lnTo>
                  <a:lnTo>
                    <a:pt x="89073" y="4826000"/>
                  </a:lnTo>
                  <a:lnTo>
                    <a:pt x="79597" y="4775200"/>
                  </a:lnTo>
                  <a:lnTo>
                    <a:pt x="70637" y="4737100"/>
                  </a:lnTo>
                  <a:lnTo>
                    <a:pt x="62196" y="4686300"/>
                  </a:lnTo>
                  <a:lnTo>
                    <a:pt x="54279" y="4648200"/>
                  </a:lnTo>
                  <a:lnTo>
                    <a:pt x="46887" y="4597400"/>
                  </a:lnTo>
                  <a:lnTo>
                    <a:pt x="40023" y="4559300"/>
                  </a:lnTo>
                  <a:lnTo>
                    <a:pt x="33691" y="4508500"/>
                  </a:lnTo>
                  <a:lnTo>
                    <a:pt x="27894" y="4470400"/>
                  </a:lnTo>
                  <a:lnTo>
                    <a:pt x="22635" y="4419600"/>
                  </a:lnTo>
                  <a:lnTo>
                    <a:pt x="17917" y="4381500"/>
                  </a:lnTo>
                  <a:lnTo>
                    <a:pt x="13742" y="4330700"/>
                  </a:lnTo>
                  <a:lnTo>
                    <a:pt x="10114" y="4292600"/>
                  </a:lnTo>
                  <a:lnTo>
                    <a:pt x="7036" y="4241800"/>
                  </a:lnTo>
                  <a:lnTo>
                    <a:pt x="4511" y="4191000"/>
                  </a:lnTo>
                  <a:lnTo>
                    <a:pt x="2542" y="4152900"/>
                  </a:lnTo>
                  <a:lnTo>
                    <a:pt x="1131" y="4102100"/>
                  </a:lnTo>
                  <a:lnTo>
                    <a:pt x="283" y="4051300"/>
                  </a:lnTo>
                  <a:lnTo>
                    <a:pt x="0" y="4013200"/>
                  </a:lnTo>
                  <a:lnTo>
                    <a:pt x="283" y="3962400"/>
                  </a:lnTo>
                  <a:lnTo>
                    <a:pt x="1131" y="3924300"/>
                  </a:lnTo>
                  <a:lnTo>
                    <a:pt x="2542" y="3873500"/>
                  </a:lnTo>
                  <a:lnTo>
                    <a:pt x="4511" y="3822700"/>
                  </a:lnTo>
                  <a:lnTo>
                    <a:pt x="7036" y="3784600"/>
                  </a:lnTo>
                  <a:lnTo>
                    <a:pt x="10114" y="3733800"/>
                  </a:lnTo>
                  <a:lnTo>
                    <a:pt x="13742" y="3695700"/>
                  </a:lnTo>
                  <a:lnTo>
                    <a:pt x="17917" y="3644900"/>
                  </a:lnTo>
                  <a:lnTo>
                    <a:pt x="22635" y="3594100"/>
                  </a:lnTo>
                  <a:lnTo>
                    <a:pt x="27894" y="3556000"/>
                  </a:lnTo>
                  <a:lnTo>
                    <a:pt x="33691" y="3505200"/>
                  </a:lnTo>
                  <a:lnTo>
                    <a:pt x="40023" y="3467100"/>
                  </a:lnTo>
                  <a:lnTo>
                    <a:pt x="46887" y="3416300"/>
                  </a:lnTo>
                  <a:lnTo>
                    <a:pt x="54279" y="3378200"/>
                  </a:lnTo>
                  <a:lnTo>
                    <a:pt x="62196" y="3327400"/>
                  </a:lnTo>
                  <a:lnTo>
                    <a:pt x="70637" y="3289300"/>
                  </a:lnTo>
                  <a:lnTo>
                    <a:pt x="79597" y="3238500"/>
                  </a:lnTo>
                  <a:lnTo>
                    <a:pt x="89073" y="3200400"/>
                  </a:lnTo>
                  <a:lnTo>
                    <a:pt x="99063" y="3162300"/>
                  </a:lnTo>
                  <a:lnTo>
                    <a:pt x="109564" y="3111500"/>
                  </a:lnTo>
                  <a:lnTo>
                    <a:pt x="120572" y="3073400"/>
                  </a:lnTo>
                  <a:lnTo>
                    <a:pt x="132085" y="3022600"/>
                  </a:lnTo>
                  <a:lnTo>
                    <a:pt x="144099" y="2984500"/>
                  </a:lnTo>
                  <a:lnTo>
                    <a:pt x="156611" y="2946400"/>
                  </a:lnTo>
                  <a:lnTo>
                    <a:pt x="169619" y="2895600"/>
                  </a:lnTo>
                  <a:lnTo>
                    <a:pt x="183120" y="2857500"/>
                  </a:lnTo>
                  <a:lnTo>
                    <a:pt x="197110" y="2819400"/>
                  </a:lnTo>
                  <a:lnTo>
                    <a:pt x="211586" y="2768600"/>
                  </a:lnTo>
                  <a:lnTo>
                    <a:pt x="226545" y="2730500"/>
                  </a:lnTo>
                  <a:lnTo>
                    <a:pt x="241985" y="2692400"/>
                  </a:lnTo>
                  <a:lnTo>
                    <a:pt x="257902" y="2654300"/>
                  </a:lnTo>
                  <a:lnTo>
                    <a:pt x="274293" y="2603500"/>
                  </a:lnTo>
                  <a:lnTo>
                    <a:pt x="291156" y="2565400"/>
                  </a:lnTo>
                  <a:lnTo>
                    <a:pt x="308486" y="2527300"/>
                  </a:lnTo>
                  <a:lnTo>
                    <a:pt x="326282" y="2489200"/>
                  </a:lnTo>
                  <a:lnTo>
                    <a:pt x="344541" y="2451100"/>
                  </a:lnTo>
                  <a:lnTo>
                    <a:pt x="363258" y="2400300"/>
                  </a:lnTo>
                  <a:lnTo>
                    <a:pt x="382431" y="2362200"/>
                  </a:lnTo>
                  <a:lnTo>
                    <a:pt x="402058" y="2324100"/>
                  </a:lnTo>
                  <a:lnTo>
                    <a:pt x="422134" y="2286000"/>
                  </a:lnTo>
                  <a:lnTo>
                    <a:pt x="442658" y="2247900"/>
                  </a:lnTo>
                  <a:lnTo>
                    <a:pt x="463625" y="2209800"/>
                  </a:lnTo>
                  <a:lnTo>
                    <a:pt x="485034" y="2171700"/>
                  </a:lnTo>
                  <a:lnTo>
                    <a:pt x="506881" y="2133600"/>
                  </a:lnTo>
                  <a:lnTo>
                    <a:pt x="529162" y="2095500"/>
                  </a:lnTo>
                  <a:lnTo>
                    <a:pt x="551876" y="2057400"/>
                  </a:lnTo>
                  <a:lnTo>
                    <a:pt x="575018" y="2019300"/>
                  </a:lnTo>
                  <a:lnTo>
                    <a:pt x="598587" y="1981200"/>
                  </a:lnTo>
                  <a:lnTo>
                    <a:pt x="622578" y="1943100"/>
                  </a:lnTo>
                  <a:lnTo>
                    <a:pt x="646989" y="1905000"/>
                  </a:lnTo>
                  <a:lnTo>
                    <a:pt x="671817" y="1866900"/>
                  </a:lnTo>
                  <a:lnTo>
                    <a:pt x="697059" y="1828800"/>
                  </a:lnTo>
                  <a:lnTo>
                    <a:pt x="722711" y="1803400"/>
                  </a:lnTo>
                  <a:lnTo>
                    <a:pt x="748771" y="1765300"/>
                  </a:lnTo>
                  <a:lnTo>
                    <a:pt x="775236" y="1727200"/>
                  </a:lnTo>
                  <a:lnTo>
                    <a:pt x="802103" y="1689100"/>
                  </a:lnTo>
                  <a:lnTo>
                    <a:pt x="829368" y="1651000"/>
                  </a:lnTo>
                  <a:lnTo>
                    <a:pt x="857029" y="1625600"/>
                  </a:lnTo>
                  <a:lnTo>
                    <a:pt x="885083" y="1587500"/>
                  </a:lnTo>
                  <a:lnTo>
                    <a:pt x="913526" y="1549400"/>
                  </a:lnTo>
                  <a:lnTo>
                    <a:pt x="942356" y="1524000"/>
                  </a:lnTo>
                  <a:lnTo>
                    <a:pt x="971569" y="1485900"/>
                  </a:lnTo>
                  <a:lnTo>
                    <a:pt x="1001163" y="1447800"/>
                  </a:lnTo>
                  <a:lnTo>
                    <a:pt x="1031135" y="1422400"/>
                  </a:lnTo>
                  <a:lnTo>
                    <a:pt x="1061481" y="1384300"/>
                  </a:lnTo>
                  <a:lnTo>
                    <a:pt x="1092198" y="1358900"/>
                  </a:lnTo>
                  <a:lnTo>
                    <a:pt x="1123284" y="1320800"/>
                  </a:lnTo>
                  <a:lnTo>
                    <a:pt x="1154736" y="1295400"/>
                  </a:lnTo>
                  <a:lnTo>
                    <a:pt x="1186549" y="1257300"/>
                  </a:lnTo>
                  <a:lnTo>
                    <a:pt x="1218723" y="1231900"/>
                  </a:lnTo>
                  <a:lnTo>
                    <a:pt x="1251252" y="1193800"/>
                  </a:lnTo>
                  <a:lnTo>
                    <a:pt x="1317368" y="1143000"/>
                  </a:lnTo>
                  <a:lnTo>
                    <a:pt x="1350949" y="1104900"/>
                  </a:lnTo>
                  <a:lnTo>
                    <a:pt x="1419139" y="1054100"/>
                  </a:lnTo>
                  <a:lnTo>
                    <a:pt x="1453744" y="1016000"/>
                  </a:lnTo>
                  <a:lnTo>
                    <a:pt x="1523955" y="965200"/>
                  </a:lnTo>
                  <a:lnTo>
                    <a:pt x="1559555" y="939800"/>
                  </a:lnTo>
                  <a:lnTo>
                    <a:pt x="1595482" y="901700"/>
                  </a:lnTo>
                  <a:lnTo>
                    <a:pt x="1705189" y="825500"/>
                  </a:lnTo>
                  <a:lnTo>
                    <a:pt x="1817723" y="749300"/>
                  </a:lnTo>
                  <a:lnTo>
                    <a:pt x="1933001" y="673100"/>
                  </a:lnTo>
                  <a:lnTo>
                    <a:pt x="1972023" y="647700"/>
                  </a:lnTo>
                  <a:lnTo>
                    <a:pt x="2011338" y="635000"/>
                  </a:lnTo>
                  <a:lnTo>
                    <a:pt x="2171466" y="533400"/>
                  </a:lnTo>
                  <a:lnTo>
                    <a:pt x="2212200" y="520700"/>
                  </a:lnTo>
                  <a:lnTo>
                    <a:pt x="2294489" y="469900"/>
                  </a:lnTo>
                  <a:lnTo>
                    <a:pt x="2336038" y="457200"/>
                  </a:lnTo>
                  <a:lnTo>
                    <a:pt x="2377852" y="431800"/>
                  </a:lnTo>
                  <a:lnTo>
                    <a:pt x="2419930" y="419100"/>
                  </a:lnTo>
                  <a:lnTo>
                    <a:pt x="2462267" y="393700"/>
                  </a:lnTo>
                  <a:lnTo>
                    <a:pt x="2504860" y="381000"/>
                  </a:lnTo>
                  <a:lnTo>
                    <a:pt x="2547707" y="355600"/>
                  </a:lnTo>
                  <a:lnTo>
                    <a:pt x="2590805" y="342900"/>
                  </a:lnTo>
                  <a:lnTo>
                    <a:pt x="2634150" y="317500"/>
                  </a:lnTo>
                  <a:lnTo>
                    <a:pt x="2721571" y="292100"/>
                  </a:lnTo>
                  <a:lnTo>
                    <a:pt x="2765641" y="266700"/>
                  </a:lnTo>
                  <a:lnTo>
                    <a:pt x="2989461" y="203200"/>
                  </a:lnTo>
                  <a:lnTo>
                    <a:pt x="3034898" y="177800"/>
                  </a:lnTo>
                  <a:lnTo>
                    <a:pt x="3218788" y="127000"/>
                  </a:lnTo>
                  <a:lnTo>
                    <a:pt x="3265282" y="127000"/>
                  </a:lnTo>
                  <a:lnTo>
                    <a:pt x="3453247" y="76200"/>
                  </a:lnTo>
                  <a:lnTo>
                    <a:pt x="3500721" y="76200"/>
                  </a:lnTo>
                  <a:lnTo>
                    <a:pt x="3596227" y="50800"/>
                  </a:lnTo>
                  <a:lnTo>
                    <a:pt x="5172398" y="50800"/>
                  </a:lnTo>
                  <a:lnTo>
                    <a:pt x="5260614" y="76200"/>
                  </a:lnTo>
                  <a:lnTo>
                    <a:pt x="5260614" y="7962900"/>
                  </a:lnTo>
                  <a:close/>
                </a:path>
                <a:path w="5260975" h="8026400">
                  <a:moveTo>
                    <a:pt x="5076168" y="7988300"/>
                  </a:moveTo>
                  <a:lnTo>
                    <a:pt x="3692457" y="7988300"/>
                  </a:lnTo>
                  <a:lnTo>
                    <a:pt x="3596227" y="7962900"/>
                  </a:lnTo>
                  <a:lnTo>
                    <a:pt x="5172398" y="7962900"/>
                  </a:lnTo>
                  <a:lnTo>
                    <a:pt x="5076168" y="7988300"/>
                  </a:lnTo>
                  <a:close/>
                </a:path>
                <a:path w="5260975" h="8026400">
                  <a:moveTo>
                    <a:pt x="4979238" y="8001000"/>
                  </a:moveTo>
                  <a:lnTo>
                    <a:pt x="3789387" y="8001000"/>
                  </a:lnTo>
                  <a:lnTo>
                    <a:pt x="3740836" y="7988300"/>
                  </a:lnTo>
                  <a:lnTo>
                    <a:pt x="5027789" y="7988300"/>
                  </a:lnTo>
                  <a:lnTo>
                    <a:pt x="4979238" y="8001000"/>
                  </a:lnTo>
                  <a:close/>
                </a:path>
                <a:path w="5260975" h="8026400">
                  <a:moveTo>
                    <a:pt x="4832583" y="8013700"/>
                  </a:moveTo>
                  <a:lnTo>
                    <a:pt x="3936042" y="8013700"/>
                  </a:lnTo>
                  <a:lnTo>
                    <a:pt x="3886993" y="8001000"/>
                  </a:lnTo>
                  <a:lnTo>
                    <a:pt x="4881632" y="8001000"/>
                  </a:lnTo>
                  <a:lnTo>
                    <a:pt x="4832583" y="8013700"/>
                  </a:lnTo>
                  <a:close/>
                </a:path>
                <a:path w="5260975" h="8026400">
                  <a:moveTo>
                    <a:pt x="4734009" y="8026400"/>
                  </a:moveTo>
                  <a:lnTo>
                    <a:pt x="4034616" y="8026400"/>
                  </a:lnTo>
                  <a:lnTo>
                    <a:pt x="3985251" y="8013700"/>
                  </a:lnTo>
                  <a:lnTo>
                    <a:pt x="4783374" y="8013700"/>
                  </a:lnTo>
                  <a:lnTo>
                    <a:pt x="4734009" y="8026400"/>
                  </a:lnTo>
                  <a:close/>
                </a:path>
              </a:pathLst>
            </a:custGeom>
            <a:solidFill>
              <a:srgbClr val="797C7C">
                <a:alpha val="3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02357" y="5597"/>
            <a:ext cx="13676630" cy="3758565"/>
          </a:xfrm>
          <a:prstGeom prst="rect"/>
        </p:spPr>
        <p:txBody>
          <a:bodyPr wrap="square" lIns="0" tIns="10642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380"/>
              </a:spcBef>
            </a:pPr>
            <a:r>
              <a:rPr dirty="0" spc="-1515"/>
              <a:t>REFERENCES</a:t>
            </a:r>
          </a:p>
          <a:p>
            <a:pPr marL="131445">
              <a:lnSpc>
                <a:spcPct val="100000"/>
              </a:lnSpc>
              <a:spcBef>
                <a:spcPts val="1910"/>
              </a:spcBef>
            </a:pPr>
            <a:r>
              <a:rPr dirty="0" sz="3000" spc="-345">
                <a:hlinkClick r:id="rId2"/>
              </a:rPr>
              <a:t>REFERENCES</a:t>
            </a:r>
            <a:r>
              <a:rPr dirty="0" sz="3000" spc="-125">
                <a:hlinkClick r:id="rId2"/>
              </a:rPr>
              <a:t> </a:t>
            </a:r>
            <a:r>
              <a:rPr dirty="0" sz="3000" spc="-375">
                <a:hlinkClick r:id="rId2"/>
              </a:rPr>
              <a:t>;</a:t>
            </a:r>
            <a:r>
              <a:rPr dirty="0" sz="3000" spc="-120">
                <a:hlinkClick r:id="rId2"/>
              </a:rPr>
              <a:t> </a:t>
            </a:r>
            <a:r>
              <a:rPr dirty="0" sz="3000" spc="-340">
                <a:hlinkClick r:id="rId2"/>
              </a:rPr>
              <a:t>HTTPS://GITHUB.COM/AMRUTHAK700-</a:t>
            </a:r>
            <a:r>
              <a:rPr dirty="0" sz="3000" spc="-330">
                <a:hlinkClick r:id="rId2"/>
              </a:rPr>
              <a:t>CTRL/ARTIFICIAL-</a:t>
            </a:r>
            <a:r>
              <a:rPr dirty="0" sz="3000" spc="-365">
                <a:hlinkClick r:id="rId2"/>
              </a:rPr>
              <a:t>INTELLIGENCE-</a:t>
            </a:r>
            <a:r>
              <a:rPr dirty="0" sz="3000" spc="-350">
                <a:hlinkClick r:id="rId2"/>
              </a:rPr>
              <a:t>STUDY-</a:t>
            </a:r>
            <a:r>
              <a:rPr dirty="0" sz="3000" spc="-400">
                <a:hlinkClick r:id="rId2"/>
              </a:rPr>
              <a:t>BUDDY</a:t>
            </a:r>
            <a:endParaRPr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644659" y="3391824"/>
            <a:ext cx="13084175" cy="0"/>
          </a:xfrm>
          <a:custGeom>
            <a:avLst/>
            <a:gdLst/>
            <a:ahLst/>
            <a:cxnLst/>
            <a:rect l="l" t="t" r="r" b="b"/>
            <a:pathLst>
              <a:path w="13084175" h="0">
                <a:moveTo>
                  <a:pt x="0" y="0"/>
                </a:moveTo>
                <a:lnTo>
                  <a:pt x="1308362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639896" y="0"/>
            <a:ext cx="14916150" cy="10283825"/>
            <a:chOff x="1639896" y="0"/>
            <a:chExt cx="14916150" cy="10283825"/>
          </a:xfrm>
        </p:grpSpPr>
        <p:sp>
          <p:nvSpPr>
            <p:cNvPr id="4" name="object 4" descr=""/>
            <p:cNvSpPr/>
            <p:nvPr/>
          </p:nvSpPr>
          <p:spPr>
            <a:xfrm>
              <a:off x="1644659" y="9253537"/>
              <a:ext cx="13084175" cy="0"/>
            </a:xfrm>
            <a:custGeom>
              <a:avLst/>
              <a:gdLst/>
              <a:ahLst/>
              <a:cxnLst/>
              <a:rect l="l" t="t" r="r" b="b"/>
              <a:pathLst>
                <a:path w="13084175" h="0">
                  <a:moveTo>
                    <a:pt x="0" y="0"/>
                  </a:moveTo>
                  <a:lnTo>
                    <a:pt x="1308362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81636" y="0"/>
              <a:ext cx="7374174" cy="10283802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31959" y="1362750"/>
            <a:ext cx="4796790" cy="2006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839"/>
              <a:t>OUTLINE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15019546" y="2118137"/>
            <a:ext cx="474345" cy="46418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850" spc="-25">
                <a:solidFill>
                  <a:srgbClr val="F5F4F1"/>
                </a:solidFill>
                <a:latin typeface="Verdana"/>
                <a:cs typeface="Verdana"/>
              </a:rPr>
              <a:t>02</a:t>
            </a:r>
            <a:endParaRPr sz="2850">
              <a:latin typeface="Verdana"/>
              <a:cs typeface="Verdana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1867639" y="3730950"/>
            <a:ext cx="83820" cy="5287010"/>
            <a:chOff x="1867639" y="3730950"/>
            <a:chExt cx="83820" cy="5287010"/>
          </a:xfrm>
        </p:grpSpPr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7639" y="3730950"/>
              <a:ext cx="83617" cy="83617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7639" y="4251237"/>
              <a:ext cx="83617" cy="83617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7639" y="4771524"/>
              <a:ext cx="83617" cy="83617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7639" y="5291811"/>
              <a:ext cx="83617" cy="83617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7639" y="5812098"/>
              <a:ext cx="83617" cy="83617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7639" y="6332385"/>
              <a:ext cx="83617" cy="83617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7639" y="6852672"/>
              <a:ext cx="83617" cy="83617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7639" y="7372959"/>
              <a:ext cx="83617" cy="83617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7639" y="7893246"/>
              <a:ext cx="83617" cy="83617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7639" y="8413532"/>
              <a:ext cx="83617" cy="83616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7639" y="8933820"/>
              <a:ext cx="83617" cy="83616"/>
            </a:xfrm>
            <a:prstGeom prst="rect">
              <a:avLst/>
            </a:prstGeom>
          </p:spPr>
        </p:pic>
      </p:grpSp>
      <p:sp>
        <p:nvSpPr>
          <p:cNvPr id="20" name="object 20" descr=""/>
          <p:cNvSpPr txBox="1"/>
          <p:nvPr/>
        </p:nvSpPr>
        <p:spPr>
          <a:xfrm>
            <a:off x="2083726" y="3582603"/>
            <a:ext cx="5981700" cy="55473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00" spc="-10" b="1">
                <a:latin typeface="Tahoma"/>
                <a:cs typeface="Tahoma"/>
              </a:rPr>
              <a:t>INTRODUCTION</a:t>
            </a:r>
            <a:endParaRPr sz="2100">
              <a:latin typeface="Tahoma"/>
              <a:cs typeface="Tahoma"/>
            </a:endParaRPr>
          </a:p>
          <a:p>
            <a:pPr marL="12700" marR="2809875">
              <a:lnSpc>
                <a:spcPct val="162600"/>
              </a:lnSpc>
            </a:pPr>
            <a:r>
              <a:rPr dirty="0" sz="2100" spc="95" b="1">
                <a:latin typeface="Tahoma"/>
                <a:cs typeface="Tahoma"/>
              </a:rPr>
              <a:t>PROBLEM</a:t>
            </a:r>
            <a:r>
              <a:rPr dirty="0" sz="2100" b="1">
                <a:latin typeface="Tahoma"/>
                <a:cs typeface="Tahoma"/>
              </a:rPr>
              <a:t> </a:t>
            </a:r>
            <a:r>
              <a:rPr dirty="0" sz="2100" spc="-10" b="1">
                <a:latin typeface="Tahoma"/>
                <a:cs typeface="Tahoma"/>
              </a:rPr>
              <a:t>STATEMENT </a:t>
            </a:r>
            <a:r>
              <a:rPr dirty="0" sz="2100" spc="-55" b="1">
                <a:latin typeface="Tahoma"/>
                <a:cs typeface="Tahoma"/>
              </a:rPr>
              <a:t>EXISTING</a:t>
            </a:r>
            <a:r>
              <a:rPr dirty="0" sz="2100" spc="-95" b="1">
                <a:latin typeface="Tahoma"/>
                <a:cs typeface="Tahoma"/>
              </a:rPr>
              <a:t> </a:t>
            </a:r>
            <a:r>
              <a:rPr dirty="0" sz="2100" spc="-10" b="1">
                <a:latin typeface="Tahoma"/>
                <a:cs typeface="Tahoma"/>
              </a:rPr>
              <a:t>SYSTEM</a:t>
            </a:r>
            <a:endParaRPr sz="2100">
              <a:latin typeface="Tahoma"/>
              <a:cs typeface="Tahoma"/>
            </a:endParaRPr>
          </a:p>
          <a:p>
            <a:pPr marL="12700" marR="1155065">
              <a:lnSpc>
                <a:spcPct val="162600"/>
              </a:lnSpc>
            </a:pPr>
            <a:r>
              <a:rPr dirty="0" sz="2100" spc="-55" b="1">
                <a:latin typeface="Tahoma"/>
                <a:cs typeface="Tahoma"/>
              </a:rPr>
              <a:t>LIMITATIONS</a:t>
            </a:r>
            <a:r>
              <a:rPr dirty="0" sz="2100" spc="-65" b="1">
                <a:latin typeface="Tahoma"/>
                <a:cs typeface="Tahoma"/>
              </a:rPr>
              <a:t> </a:t>
            </a:r>
            <a:r>
              <a:rPr dirty="0" sz="2100" spc="125" b="1">
                <a:latin typeface="Tahoma"/>
                <a:cs typeface="Tahoma"/>
              </a:rPr>
              <a:t>OF</a:t>
            </a:r>
            <a:r>
              <a:rPr dirty="0" sz="2100" spc="-65" b="1">
                <a:latin typeface="Tahoma"/>
                <a:cs typeface="Tahoma"/>
              </a:rPr>
              <a:t> </a:t>
            </a:r>
            <a:r>
              <a:rPr dirty="0" sz="2100" spc="-55" b="1">
                <a:latin typeface="Tahoma"/>
                <a:cs typeface="Tahoma"/>
              </a:rPr>
              <a:t>EXISTING</a:t>
            </a:r>
            <a:r>
              <a:rPr dirty="0" sz="2100" spc="-60" b="1">
                <a:latin typeface="Tahoma"/>
                <a:cs typeface="Tahoma"/>
              </a:rPr>
              <a:t> </a:t>
            </a:r>
            <a:r>
              <a:rPr dirty="0" sz="2100" spc="-10" b="1">
                <a:latin typeface="Tahoma"/>
                <a:cs typeface="Tahoma"/>
              </a:rPr>
              <a:t>SYSTEM </a:t>
            </a:r>
            <a:r>
              <a:rPr dirty="0" sz="2100" spc="95" b="1">
                <a:latin typeface="Tahoma"/>
                <a:cs typeface="Tahoma"/>
              </a:rPr>
              <a:t>PROPOSED</a:t>
            </a:r>
            <a:r>
              <a:rPr dirty="0" sz="2100" spc="-5" b="1">
                <a:latin typeface="Tahoma"/>
                <a:cs typeface="Tahoma"/>
              </a:rPr>
              <a:t> </a:t>
            </a:r>
            <a:r>
              <a:rPr dirty="0" sz="2100" spc="-10" b="1">
                <a:latin typeface="Tahoma"/>
                <a:cs typeface="Tahoma"/>
              </a:rPr>
              <a:t>SYSTEM</a:t>
            </a:r>
            <a:endParaRPr sz="2100">
              <a:latin typeface="Tahoma"/>
              <a:cs typeface="Tahoma"/>
            </a:endParaRPr>
          </a:p>
          <a:p>
            <a:pPr marL="12700" marR="5080">
              <a:lnSpc>
                <a:spcPct val="162600"/>
              </a:lnSpc>
            </a:pPr>
            <a:r>
              <a:rPr dirty="0" sz="2100" spc="50" b="1">
                <a:latin typeface="Tahoma"/>
                <a:cs typeface="Tahoma"/>
              </a:rPr>
              <a:t>OBJECTIVE</a:t>
            </a:r>
            <a:r>
              <a:rPr dirty="0" sz="2100" spc="-20" b="1">
                <a:latin typeface="Tahoma"/>
                <a:cs typeface="Tahoma"/>
              </a:rPr>
              <a:t> </a:t>
            </a:r>
            <a:r>
              <a:rPr dirty="0" sz="2100" spc="125" b="1">
                <a:latin typeface="Tahoma"/>
                <a:cs typeface="Tahoma"/>
              </a:rPr>
              <a:t>OF</a:t>
            </a:r>
            <a:r>
              <a:rPr dirty="0" sz="2100" spc="-15" b="1">
                <a:latin typeface="Tahoma"/>
                <a:cs typeface="Tahoma"/>
              </a:rPr>
              <a:t> </a:t>
            </a:r>
            <a:r>
              <a:rPr dirty="0" sz="2100" spc="60" b="1">
                <a:latin typeface="Tahoma"/>
                <a:cs typeface="Tahoma"/>
              </a:rPr>
              <a:t>THE</a:t>
            </a:r>
            <a:r>
              <a:rPr dirty="0" sz="2100" spc="-15" b="1">
                <a:latin typeface="Tahoma"/>
                <a:cs typeface="Tahoma"/>
              </a:rPr>
              <a:t> </a:t>
            </a:r>
            <a:r>
              <a:rPr dirty="0" sz="2100" spc="95" b="1">
                <a:latin typeface="Tahoma"/>
                <a:cs typeface="Tahoma"/>
              </a:rPr>
              <a:t>PROPOSED</a:t>
            </a:r>
            <a:r>
              <a:rPr dirty="0" sz="2100" spc="-20" b="1">
                <a:latin typeface="Tahoma"/>
                <a:cs typeface="Tahoma"/>
              </a:rPr>
              <a:t> </a:t>
            </a:r>
            <a:r>
              <a:rPr dirty="0" sz="2100" spc="-10" b="1">
                <a:latin typeface="Tahoma"/>
                <a:cs typeface="Tahoma"/>
              </a:rPr>
              <a:t>SYSTEM </a:t>
            </a:r>
            <a:r>
              <a:rPr dirty="0" sz="2100" spc="55" b="1">
                <a:latin typeface="Tahoma"/>
                <a:cs typeface="Tahoma"/>
              </a:rPr>
              <a:t>FEATURES</a:t>
            </a:r>
            <a:r>
              <a:rPr dirty="0" sz="2100" spc="-15" b="1">
                <a:latin typeface="Tahoma"/>
                <a:cs typeface="Tahoma"/>
              </a:rPr>
              <a:t> </a:t>
            </a:r>
            <a:r>
              <a:rPr dirty="0" sz="2100" spc="125" b="1">
                <a:latin typeface="Tahoma"/>
                <a:cs typeface="Tahoma"/>
              </a:rPr>
              <a:t>OF</a:t>
            </a:r>
            <a:r>
              <a:rPr dirty="0" sz="2100" spc="-15" b="1">
                <a:latin typeface="Tahoma"/>
                <a:cs typeface="Tahoma"/>
              </a:rPr>
              <a:t> </a:t>
            </a:r>
            <a:r>
              <a:rPr dirty="0" sz="2100" spc="-55" b="1">
                <a:latin typeface="Tahoma"/>
                <a:cs typeface="Tahoma"/>
              </a:rPr>
              <a:t>AI</a:t>
            </a:r>
            <a:r>
              <a:rPr dirty="0" sz="2100" spc="-15" b="1">
                <a:latin typeface="Tahoma"/>
                <a:cs typeface="Tahoma"/>
              </a:rPr>
              <a:t> </a:t>
            </a:r>
            <a:r>
              <a:rPr dirty="0" sz="2100" spc="114" b="1">
                <a:latin typeface="Tahoma"/>
                <a:cs typeface="Tahoma"/>
              </a:rPr>
              <a:t>POWERED</a:t>
            </a:r>
            <a:r>
              <a:rPr dirty="0" sz="2100" spc="-15" b="1">
                <a:latin typeface="Tahoma"/>
                <a:cs typeface="Tahoma"/>
              </a:rPr>
              <a:t> </a:t>
            </a:r>
            <a:r>
              <a:rPr dirty="0" sz="2100" b="1">
                <a:latin typeface="Tahoma"/>
                <a:cs typeface="Tahoma"/>
              </a:rPr>
              <a:t>STUDY</a:t>
            </a:r>
            <a:r>
              <a:rPr dirty="0" sz="2100" spc="-15" b="1">
                <a:latin typeface="Tahoma"/>
                <a:cs typeface="Tahoma"/>
              </a:rPr>
              <a:t> </a:t>
            </a:r>
            <a:r>
              <a:rPr dirty="0" sz="2100" spc="75" b="1">
                <a:latin typeface="Tahoma"/>
                <a:cs typeface="Tahoma"/>
              </a:rPr>
              <a:t>BUDDY </a:t>
            </a:r>
            <a:r>
              <a:rPr dirty="0" sz="2100" b="1">
                <a:latin typeface="Tahoma"/>
                <a:cs typeface="Tahoma"/>
              </a:rPr>
              <a:t>SYSTEM</a:t>
            </a:r>
            <a:r>
              <a:rPr dirty="0" sz="2100" spc="95" b="1">
                <a:latin typeface="Tahoma"/>
                <a:cs typeface="Tahoma"/>
              </a:rPr>
              <a:t> </a:t>
            </a:r>
            <a:r>
              <a:rPr dirty="0" sz="2100" spc="-10" b="1">
                <a:latin typeface="Tahoma"/>
                <a:cs typeface="Tahoma"/>
              </a:rPr>
              <a:t>ARCHITECTURE</a:t>
            </a:r>
            <a:endParaRPr sz="2100">
              <a:latin typeface="Tahoma"/>
              <a:cs typeface="Tahoma"/>
            </a:endParaRPr>
          </a:p>
          <a:p>
            <a:pPr marL="12700" marR="4073525">
              <a:lnSpc>
                <a:spcPct val="162600"/>
              </a:lnSpc>
            </a:pPr>
            <a:r>
              <a:rPr dirty="0" sz="2100" spc="-10" b="1">
                <a:latin typeface="Tahoma"/>
                <a:cs typeface="Tahoma"/>
              </a:rPr>
              <a:t>RESULT CONCLUSION </a:t>
            </a:r>
            <a:r>
              <a:rPr dirty="0" sz="2100" spc="60" b="1">
                <a:latin typeface="Tahoma"/>
                <a:cs typeface="Tahoma"/>
              </a:rPr>
              <a:t>REFERENCES</a:t>
            </a:r>
            <a:endParaRPr sz="2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348395" y="0"/>
            <a:ext cx="5939790" cy="8952230"/>
            <a:chOff x="12348395" y="0"/>
            <a:chExt cx="5939790" cy="8952230"/>
          </a:xfrm>
        </p:grpSpPr>
        <p:sp>
          <p:nvSpPr>
            <p:cNvPr id="3" name="object 3" descr=""/>
            <p:cNvSpPr/>
            <p:nvPr/>
          </p:nvSpPr>
          <p:spPr>
            <a:xfrm>
              <a:off x="13363503" y="0"/>
              <a:ext cx="4925060" cy="5405755"/>
            </a:xfrm>
            <a:custGeom>
              <a:avLst/>
              <a:gdLst/>
              <a:ahLst/>
              <a:cxnLst/>
              <a:rect l="l" t="t" r="r" b="b"/>
              <a:pathLst>
                <a:path w="4925059" h="5405755">
                  <a:moveTo>
                    <a:pt x="3969297" y="5329421"/>
                  </a:moveTo>
                  <a:lnTo>
                    <a:pt x="2467555" y="5329421"/>
                  </a:lnTo>
                  <a:lnTo>
                    <a:pt x="2201154" y="5253221"/>
                  </a:lnTo>
                  <a:lnTo>
                    <a:pt x="2157692" y="5227821"/>
                  </a:lnTo>
                  <a:lnTo>
                    <a:pt x="2029016" y="5189721"/>
                  </a:lnTo>
                  <a:lnTo>
                    <a:pt x="1986709" y="5164321"/>
                  </a:lnTo>
                  <a:lnTo>
                    <a:pt x="1944705" y="5151621"/>
                  </a:lnTo>
                  <a:lnTo>
                    <a:pt x="1903006" y="5126221"/>
                  </a:lnTo>
                  <a:lnTo>
                    <a:pt x="1861618" y="5113521"/>
                  </a:lnTo>
                  <a:lnTo>
                    <a:pt x="1820547" y="5088121"/>
                  </a:lnTo>
                  <a:lnTo>
                    <a:pt x="1779797" y="5075421"/>
                  </a:lnTo>
                  <a:lnTo>
                    <a:pt x="1739374" y="5050021"/>
                  </a:lnTo>
                  <a:lnTo>
                    <a:pt x="1699281" y="5037321"/>
                  </a:lnTo>
                  <a:lnTo>
                    <a:pt x="1581040" y="4961121"/>
                  </a:lnTo>
                  <a:lnTo>
                    <a:pt x="1542322" y="4935721"/>
                  </a:lnTo>
                  <a:lnTo>
                    <a:pt x="1503960" y="4923021"/>
                  </a:lnTo>
                  <a:lnTo>
                    <a:pt x="1391060" y="4846821"/>
                  </a:lnTo>
                  <a:lnTo>
                    <a:pt x="1317665" y="4796021"/>
                  </a:lnTo>
                  <a:lnTo>
                    <a:pt x="1281544" y="4757921"/>
                  </a:lnTo>
                  <a:lnTo>
                    <a:pt x="1210479" y="4707121"/>
                  </a:lnTo>
                  <a:lnTo>
                    <a:pt x="1141018" y="4656321"/>
                  </a:lnTo>
                  <a:lnTo>
                    <a:pt x="1106902" y="4618221"/>
                  </a:lnTo>
                  <a:lnTo>
                    <a:pt x="1039921" y="4567421"/>
                  </a:lnTo>
                  <a:lnTo>
                    <a:pt x="1007066" y="4529321"/>
                  </a:lnTo>
                  <a:lnTo>
                    <a:pt x="974643" y="4503921"/>
                  </a:lnTo>
                  <a:lnTo>
                    <a:pt x="942655" y="4465821"/>
                  </a:lnTo>
                  <a:lnTo>
                    <a:pt x="911108" y="4440421"/>
                  </a:lnTo>
                  <a:lnTo>
                    <a:pt x="880006" y="4402321"/>
                  </a:lnTo>
                  <a:lnTo>
                    <a:pt x="849355" y="4376921"/>
                  </a:lnTo>
                  <a:lnTo>
                    <a:pt x="819160" y="4338821"/>
                  </a:lnTo>
                  <a:lnTo>
                    <a:pt x="789425" y="4300721"/>
                  </a:lnTo>
                  <a:lnTo>
                    <a:pt x="760156" y="4275321"/>
                  </a:lnTo>
                  <a:lnTo>
                    <a:pt x="731358" y="4237221"/>
                  </a:lnTo>
                  <a:lnTo>
                    <a:pt x="703035" y="4199121"/>
                  </a:lnTo>
                  <a:lnTo>
                    <a:pt x="675192" y="4161021"/>
                  </a:lnTo>
                  <a:lnTo>
                    <a:pt x="647835" y="4135621"/>
                  </a:lnTo>
                  <a:lnTo>
                    <a:pt x="620969" y="4097521"/>
                  </a:lnTo>
                  <a:lnTo>
                    <a:pt x="594598" y="4059421"/>
                  </a:lnTo>
                  <a:lnTo>
                    <a:pt x="568728" y="4021321"/>
                  </a:lnTo>
                  <a:lnTo>
                    <a:pt x="543363" y="3983221"/>
                  </a:lnTo>
                  <a:lnTo>
                    <a:pt x="518508" y="3945121"/>
                  </a:lnTo>
                  <a:lnTo>
                    <a:pt x="494169" y="3907021"/>
                  </a:lnTo>
                  <a:lnTo>
                    <a:pt x="470350" y="3868921"/>
                  </a:lnTo>
                  <a:lnTo>
                    <a:pt x="447056" y="3830821"/>
                  </a:lnTo>
                  <a:lnTo>
                    <a:pt x="424293" y="3792721"/>
                  </a:lnTo>
                  <a:lnTo>
                    <a:pt x="402065" y="3754621"/>
                  </a:lnTo>
                  <a:lnTo>
                    <a:pt x="380377" y="3716521"/>
                  </a:lnTo>
                  <a:lnTo>
                    <a:pt x="359234" y="3678421"/>
                  </a:lnTo>
                  <a:lnTo>
                    <a:pt x="338642" y="3627621"/>
                  </a:lnTo>
                  <a:lnTo>
                    <a:pt x="318605" y="3589521"/>
                  </a:lnTo>
                  <a:lnTo>
                    <a:pt x="299128" y="3551421"/>
                  </a:lnTo>
                  <a:lnTo>
                    <a:pt x="280216" y="3513321"/>
                  </a:lnTo>
                  <a:lnTo>
                    <a:pt x="261875" y="3462521"/>
                  </a:lnTo>
                  <a:lnTo>
                    <a:pt x="244108" y="3424421"/>
                  </a:lnTo>
                  <a:lnTo>
                    <a:pt x="226922" y="3386321"/>
                  </a:lnTo>
                  <a:lnTo>
                    <a:pt x="210321" y="3335521"/>
                  </a:lnTo>
                  <a:lnTo>
                    <a:pt x="194309" y="3297421"/>
                  </a:lnTo>
                  <a:lnTo>
                    <a:pt x="178893" y="3259321"/>
                  </a:lnTo>
                  <a:lnTo>
                    <a:pt x="164077" y="3208521"/>
                  </a:lnTo>
                  <a:lnTo>
                    <a:pt x="149866" y="3170421"/>
                  </a:lnTo>
                  <a:lnTo>
                    <a:pt x="136265" y="3119621"/>
                  </a:lnTo>
                  <a:lnTo>
                    <a:pt x="123278" y="3081521"/>
                  </a:lnTo>
                  <a:lnTo>
                    <a:pt x="110912" y="3030721"/>
                  </a:lnTo>
                  <a:lnTo>
                    <a:pt x="99170" y="2992621"/>
                  </a:lnTo>
                  <a:lnTo>
                    <a:pt x="88059" y="2941821"/>
                  </a:lnTo>
                  <a:lnTo>
                    <a:pt x="77582" y="2903721"/>
                  </a:lnTo>
                  <a:lnTo>
                    <a:pt x="67745" y="2852921"/>
                  </a:lnTo>
                  <a:lnTo>
                    <a:pt x="58553" y="2802121"/>
                  </a:lnTo>
                  <a:lnTo>
                    <a:pt x="50011" y="2764021"/>
                  </a:lnTo>
                  <a:lnTo>
                    <a:pt x="42123" y="2713221"/>
                  </a:lnTo>
                  <a:lnTo>
                    <a:pt x="34896" y="2675121"/>
                  </a:lnTo>
                  <a:lnTo>
                    <a:pt x="28332" y="2624321"/>
                  </a:lnTo>
                  <a:lnTo>
                    <a:pt x="22439" y="2573521"/>
                  </a:lnTo>
                  <a:lnTo>
                    <a:pt x="17221" y="2522721"/>
                  </a:lnTo>
                  <a:lnTo>
                    <a:pt x="12682" y="2484621"/>
                  </a:lnTo>
                  <a:lnTo>
                    <a:pt x="8827" y="2433821"/>
                  </a:lnTo>
                  <a:lnTo>
                    <a:pt x="5663" y="2383021"/>
                  </a:lnTo>
                  <a:lnTo>
                    <a:pt x="3192" y="2332221"/>
                  </a:lnTo>
                  <a:lnTo>
                    <a:pt x="1422" y="2294121"/>
                  </a:lnTo>
                  <a:lnTo>
                    <a:pt x="356" y="2243321"/>
                  </a:lnTo>
                  <a:lnTo>
                    <a:pt x="0" y="2192521"/>
                  </a:lnTo>
                  <a:lnTo>
                    <a:pt x="356" y="2141721"/>
                  </a:lnTo>
                  <a:lnTo>
                    <a:pt x="1422" y="2090921"/>
                  </a:lnTo>
                  <a:lnTo>
                    <a:pt x="3192" y="2052821"/>
                  </a:lnTo>
                  <a:lnTo>
                    <a:pt x="5663" y="2002021"/>
                  </a:lnTo>
                  <a:lnTo>
                    <a:pt x="8827" y="1951221"/>
                  </a:lnTo>
                  <a:lnTo>
                    <a:pt x="12682" y="1900421"/>
                  </a:lnTo>
                  <a:lnTo>
                    <a:pt x="17221" y="1862321"/>
                  </a:lnTo>
                  <a:lnTo>
                    <a:pt x="22439" y="1811521"/>
                  </a:lnTo>
                  <a:lnTo>
                    <a:pt x="28332" y="1760721"/>
                  </a:lnTo>
                  <a:lnTo>
                    <a:pt x="34896" y="1722621"/>
                  </a:lnTo>
                  <a:lnTo>
                    <a:pt x="42123" y="1671821"/>
                  </a:lnTo>
                  <a:lnTo>
                    <a:pt x="50011" y="1621021"/>
                  </a:lnTo>
                  <a:lnTo>
                    <a:pt x="58553" y="1582921"/>
                  </a:lnTo>
                  <a:lnTo>
                    <a:pt x="67745" y="1532121"/>
                  </a:lnTo>
                  <a:lnTo>
                    <a:pt x="77582" y="1494021"/>
                  </a:lnTo>
                  <a:lnTo>
                    <a:pt x="88059" y="1443221"/>
                  </a:lnTo>
                  <a:lnTo>
                    <a:pt x="99170" y="1392421"/>
                  </a:lnTo>
                  <a:lnTo>
                    <a:pt x="110912" y="1354321"/>
                  </a:lnTo>
                  <a:lnTo>
                    <a:pt x="123278" y="1303521"/>
                  </a:lnTo>
                  <a:lnTo>
                    <a:pt x="136265" y="1265421"/>
                  </a:lnTo>
                  <a:lnTo>
                    <a:pt x="149866" y="1214621"/>
                  </a:lnTo>
                  <a:lnTo>
                    <a:pt x="164077" y="1176521"/>
                  </a:lnTo>
                  <a:lnTo>
                    <a:pt x="178893" y="1138421"/>
                  </a:lnTo>
                  <a:lnTo>
                    <a:pt x="194309" y="1087621"/>
                  </a:lnTo>
                  <a:lnTo>
                    <a:pt x="210321" y="1049521"/>
                  </a:lnTo>
                  <a:lnTo>
                    <a:pt x="226922" y="998721"/>
                  </a:lnTo>
                  <a:lnTo>
                    <a:pt x="244108" y="960621"/>
                  </a:lnTo>
                  <a:lnTo>
                    <a:pt x="261875" y="922521"/>
                  </a:lnTo>
                  <a:lnTo>
                    <a:pt x="280216" y="884421"/>
                  </a:lnTo>
                  <a:lnTo>
                    <a:pt x="299128" y="833621"/>
                  </a:lnTo>
                  <a:lnTo>
                    <a:pt x="318605" y="795521"/>
                  </a:lnTo>
                  <a:lnTo>
                    <a:pt x="338642" y="757421"/>
                  </a:lnTo>
                  <a:lnTo>
                    <a:pt x="359234" y="719321"/>
                  </a:lnTo>
                  <a:lnTo>
                    <a:pt x="380377" y="668521"/>
                  </a:lnTo>
                  <a:lnTo>
                    <a:pt x="402065" y="630421"/>
                  </a:lnTo>
                  <a:lnTo>
                    <a:pt x="424293" y="592321"/>
                  </a:lnTo>
                  <a:lnTo>
                    <a:pt x="447056" y="554221"/>
                  </a:lnTo>
                  <a:lnTo>
                    <a:pt x="470350" y="516121"/>
                  </a:lnTo>
                  <a:lnTo>
                    <a:pt x="494169" y="478021"/>
                  </a:lnTo>
                  <a:lnTo>
                    <a:pt x="518508" y="439921"/>
                  </a:lnTo>
                  <a:lnTo>
                    <a:pt x="543363" y="401821"/>
                  </a:lnTo>
                  <a:lnTo>
                    <a:pt x="568728" y="363721"/>
                  </a:lnTo>
                  <a:lnTo>
                    <a:pt x="594598" y="325621"/>
                  </a:lnTo>
                  <a:lnTo>
                    <a:pt x="620969" y="287521"/>
                  </a:lnTo>
                  <a:lnTo>
                    <a:pt x="647835" y="262121"/>
                  </a:lnTo>
                  <a:lnTo>
                    <a:pt x="675192" y="224021"/>
                  </a:lnTo>
                  <a:lnTo>
                    <a:pt x="703035" y="185921"/>
                  </a:lnTo>
                  <a:lnTo>
                    <a:pt x="731358" y="147821"/>
                  </a:lnTo>
                  <a:lnTo>
                    <a:pt x="760156" y="122421"/>
                  </a:lnTo>
                  <a:lnTo>
                    <a:pt x="789425" y="84321"/>
                  </a:lnTo>
                  <a:lnTo>
                    <a:pt x="819160" y="46221"/>
                  </a:lnTo>
                  <a:lnTo>
                    <a:pt x="849355" y="20821"/>
                  </a:lnTo>
                  <a:lnTo>
                    <a:pt x="866105" y="0"/>
                  </a:lnTo>
                  <a:lnTo>
                    <a:pt x="4924496" y="0"/>
                  </a:lnTo>
                  <a:lnTo>
                    <a:pt x="4924496" y="4925800"/>
                  </a:lnTo>
                  <a:lnTo>
                    <a:pt x="4894529" y="4935721"/>
                  </a:lnTo>
                  <a:lnTo>
                    <a:pt x="4855811" y="4961121"/>
                  </a:lnTo>
                  <a:lnTo>
                    <a:pt x="4737570" y="5037321"/>
                  </a:lnTo>
                  <a:lnTo>
                    <a:pt x="4697478" y="5050021"/>
                  </a:lnTo>
                  <a:lnTo>
                    <a:pt x="4657054" y="5075421"/>
                  </a:lnTo>
                  <a:lnTo>
                    <a:pt x="4616304" y="5088121"/>
                  </a:lnTo>
                  <a:lnTo>
                    <a:pt x="4575233" y="5113521"/>
                  </a:lnTo>
                  <a:lnTo>
                    <a:pt x="4533846" y="5126221"/>
                  </a:lnTo>
                  <a:lnTo>
                    <a:pt x="4492147" y="5151621"/>
                  </a:lnTo>
                  <a:lnTo>
                    <a:pt x="4450142" y="5164321"/>
                  </a:lnTo>
                  <a:lnTo>
                    <a:pt x="4407836" y="5189721"/>
                  </a:lnTo>
                  <a:lnTo>
                    <a:pt x="4279159" y="5227821"/>
                  </a:lnTo>
                  <a:lnTo>
                    <a:pt x="4235697" y="5253221"/>
                  </a:lnTo>
                  <a:lnTo>
                    <a:pt x="3969297" y="5329421"/>
                  </a:lnTo>
                  <a:close/>
                </a:path>
                <a:path w="4925059" h="5405755">
                  <a:moveTo>
                    <a:pt x="3786700" y="5367521"/>
                  </a:moveTo>
                  <a:lnTo>
                    <a:pt x="2650152" y="5367521"/>
                  </a:lnTo>
                  <a:lnTo>
                    <a:pt x="2512847" y="5329421"/>
                  </a:lnTo>
                  <a:lnTo>
                    <a:pt x="3924005" y="5329421"/>
                  </a:lnTo>
                  <a:lnTo>
                    <a:pt x="3786700" y="5367521"/>
                  </a:lnTo>
                  <a:close/>
                </a:path>
                <a:path w="4925059" h="5405755">
                  <a:moveTo>
                    <a:pt x="3694021" y="5380221"/>
                  </a:moveTo>
                  <a:lnTo>
                    <a:pt x="2742830" y="5380221"/>
                  </a:lnTo>
                  <a:lnTo>
                    <a:pt x="2696380" y="5367521"/>
                  </a:lnTo>
                  <a:lnTo>
                    <a:pt x="3740471" y="5367521"/>
                  </a:lnTo>
                  <a:lnTo>
                    <a:pt x="3694021" y="5380221"/>
                  </a:lnTo>
                  <a:close/>
                </a:path>
                <a:path w="4925059" h="5405755">
                  <a:moveTo>
                    <a:pt x="3600476" y="5392921"/>
                  </a:moveTo>
                  <a:lnTo>
                    <a:pt x="2836375" y="5392921"/>
                  </a:lnTo>
                  <a:lnTo>
                    <a:pt x="2789497" y="5380221"/>
                  </a:lnTo>
                  <a:lnTo>
                    <a:pt x="3647355" y="5380221"/>
                  </a:lnTo>
                  <a:lnTo>
                    <a:pt x="3600476" y="5392921"/>
                  </a:lnTo>
                  <a:close/>
                </a:path>
                <a:path w="4925059" h="5405755">
                  <a:moveTo>
                    <a:pt x="3506104" y="5405621"/>
                  </a:moveTo>
                  <a:lnTo>
                    <a:pt x="2930747" y="5405621"/>
                  </a:lnTo>
                  <a:lnTo>
                    <a:pt x="2883460" y="5392921"/>
                  </a:lnTo>
                  <a:lnTo>
                    <a:pt x="3553391" y="5392921"/>
                  </a:lnTo>
                  <a:lnTo>
                    <a:pt x="3506104" y="5405621"/>
                  </a:lnTo>
                  <a:close/>
                </a:path>
              </a:pathLst>
            </a:custGeom>
            <a:solidFill>
              <a:srgbClr val="797C7C">
                <a:alpha val="12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48395" y="2020144"/>
              <a:ext cx="5035957" cy="6931794"/>
            </a:xfrm>
            <a:prstGeom prst="rect">
              <a:avLst/>
            </a:prstGeom>
          </p:spPr>
        </p:pic>
      </p:grpSp>
      <p:sp>
        <p:nvSpPr>
          <p:cNvPr id="5" name="object 5" descr=""/>
          <p:cNvSpPr/>
          <p:nvPr/>
        </p:nvSpPr>
        <p:spPr>
          <a:xfrm>
            <a:off x="1278097" y="8737006"/>
            <a:ext cx="9907905" cy="0"/>
          </a:xfrm>
          <a:custGeom>
            <a:avLst/>
            <a:gdLst/>
            <a:ahLst/>
            <a:cxnLst/>
            <a:rect l="l" t="t" r="r" b="b"/>
            <a:pathLst>
              <a:path w="9907905" h="0">
                <a:moveTo>
                  <a:pt x="0" y="0"/>
                </a:moveTo>
                <a:lnTo>
                  <a:pt x="990752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0895036" y="1294751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360433" y="720867"/>
                </a:moveTo>
                <a:lnTo>
                  <a:pt x="311525" y="717577"/>
                </a:lnTo>
                <a:lnTo>
                  <a:pt x="264616" y="707992"/>
                </a:lnTo>
                <a:lnTo>
                  <a:pt x="220136" y="692543"/>
                </a:lnTo>
                <a:lnTo>
                  <a:pt x="178516" y="671658"/>
                </a:lnTo>
                <a:lnTo>
                  <a:pt x="140183" y="645766"/>
                </a:lnTo>
                <a:lnTo>
                  <a:pt x="105568" y="615299"/>
                </a:lnTo>
                <a:lnTo>
                  <a:pt x="75100" y="580684"/>
                </a:lnTo>
                <a:lnTo>
                  <a:pt x="49209" y="542351"/>
                </a:lnTo>
                <a:lnTo>
                  <a:pt x="28324" y="500731"/>
                </a:lnTo>
                <a:lnTo>
                  <a:pt x="12875" y="456251"/>
                </a:lnTo>
                <a:lnTo>
                  <a:pt x="3290" y="409342"/>
                </a:lnTo>
                <a:lnTo>
                  <a:pt x="0" y="360433"/>
                </a:lnTo>
                <a:lnTo>
                  <a:pt x="3290" y="311525"/>
                </a:lnTo>
                <a:lnTo>
                  <a:pt x="12875" y="264616"/>
                </a:lnTo>
                <a:lnTo>
                  <a:pt x="28324" y="220136"/>
                </a:lnTo>
                <a:lnTo>
                  <a:pt x="49209" y="178516"/>
                </a:lnTo>
                <a:lnTo>
                  <a:pt x="75100" y="140183"/>
                </a:lnTo>
                <a:lnTo>
                  <a:pt x="105568" y="105568"/>
                </a:lnTo>
                <a:lnTo>
                  <a:pt x="140183" y="75100"/>
                </a:lnTo>
                <a:lnTo>
                  <a:pt x="178516" y="49209"/>
                </a:lnTo>
                <a:lnTo>
                  <a:pt x="220136" y="28324"/>
                </a:lnTo>
                <a:lnTo>
                  <a:pt x="264616" y="12875"/>
                </a:lnTo>
                <a:lnTo>
                  <a:pt x="311525" y="3290"/>
                </a:lnTo>
                <a:lnTo>
                  <a:pt x="360433" y="0"/>
                </a:lnTo>
                <a:lnTo>
                  <a:pt x="409342" y="3290"/>
                </a:lnTo>
                <a:lnTo>
                  <a:pt x="456251" y="12875"/>
                </a:lnTo>
                <a:lnTo>
                  <a:pt x="500731" y="28324"/>
                </a:lnTo>
                <a:lnTo>
                  <a:pt x="542351" y="49209"/>
                </a:lnTo>
                <a:lnTo>
                  <a:pt x="580684" y="75100"/>
                </a:lnTo>
                <a:lnTo>
                  <a:pt x="615299" y="105568"/>
                </a:lnTo>
                <a:lnTo>
                  <a:pt x="645766" y="140183"/>
                </a:lnTo>
                <a:lnTo>
                  <a:pt x="671658" y="178516"/>
                </a:lnTo>
                <a:lnTo>
                  <a:pt x="692543" y="220136"/>
                </a:lnTo>
                <a:lnTo>
                  <a:pt x="707992" y="264616"/>
                </a:lnTo>
                <a:lnTo>
                  <a:pt x="717577" y="311525"/>
                </a:lnTo>
                <a:lnTo>
                  <a:pt x="720867" y="360433"/>
                </a:lnTo>
                <a:lnTo>
                  <a:pt x="717577" y="409342"/>
                </a:lnTo>
                <a:lnTo>
                  <a:pt x="707992" y="456251"/>
                </a:lnTo>
                <a:lnTo>
                  <a:pt x="692543" y="500731"/>
                </a:lnTo>
                <a:lnTo>
                  <a:pt x="671658" y="542351"/>
                </a:lnTo>
                <a:lnTo>
                  <a:pt x="645766" y="580684"/>
                </a:lnTo>
                <a:lnTo>
                  <a:pt x="615299" y="615299"/>
                </a:lnTo>
                <a:lnTo>
                  <a:pt x="580684" y="645766"/>
                </a:lnTo>
                <a:lnTo>
                  <a:pt x="542351" y="671658"/>
                </a:lnTo>
                <a:lnTo>
                  <a:pt x="500731" y="692543"/>
                </a:lnTo>
                <a:lnTo>
                  <a:pt x="456251" y="707992"/>
                </a:lnTo>
                <a:lnTo>
                  <a:pt x="409342" y="717577"/>
                </a:lnTo>
                <a:lnTo>
                  <a:pt x="360433" y="720867"/>
                </a:lnTo>
                <a:close/>
              </a:path>
            </a:pathLst>
          </a:custGeom>
          <a:solidFill>
            <a:srgbClr val="797C7C">
              <a:alpha val="12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65397" y="2795765"/>
            <a:ext cx="8490585" cy="200533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950" spc="-1810"/>
              <a:t>INTRODUCTION</a:t>
            </a:r>
            <a:endParaRPr sz="12950"/>
          </a:p>
        </p:txBody>
      </p:sp>
      <p:sp>
        <p:nvSpPr>
          <p:cNvPr id="8" name="object 8" descr=""/>
          <p:cNvSpPr txBox="1"/>
          <p:nvPr/>
        </p:nvSpPr>
        <p:spPr>
          <a:xfrm>
            <a:off x="1322264" y="5129920"/>
            <a:ext cx="9946005" cy="3115310"/>
          </a:xfrm>
          <a:prstGeom prst="rect">
            <a:avLst/>
          </a:prstGeom>
        </p:spPr>
        <p:txBody>
          <a:bodyPr wrap="square" lIns="0" tIns="100965" rIns="0" bIns="0" rtlCol="0" vert="horz">
            <a:spAutoFit/>
          </a:bodyPr>
          <a:lstStyle/>
          <a:p>
            <a:pPr algn="just" marL="12700" marR="5080">
              <a:lnSpc>
                <a:spcPts val="3379"/>
              </a:lnSpc>
              <a:spcBef>
                <a:spcPts val="795"/>
              </a:spcBef>
            </a:pPr>
            <a:r>
              <a:rPr dirty="0" sz="3400" spc="70">
                <a:latin typeface="Verdana"/>
                <a:cs typeface="Verdana"/>
              </a:rPr>
              <a:t>Education</a:t>
            </a:r>
            <a:r>
              <a:rPr dirty="0" sz="3400" spc="-110">
                <a:latin typeface="Verdana"/>
                <a:cs typeface="Verdana"/>
              </a:rPr>
              <a:t>  </a:t>
            </a:r>
            <a:r>
              <a:rPr dirty="0" sz="3400">
                <a:latin typeface="Verdana"/>
                <a:cs typeface="Verdana"/>
              </a:rPr>
              <a:t>is</a:t>
            </a:r>
            <a:r>
              <a:rPr dirty="0" sz="3400" spc="-110">
                <a:latin typeface="Verdana"/>
                <a:cs typeface="Verdana"/>
              </a:rPr>
              <a:t>  </a:t>
            </a:r>
            <a:r>
              <a:rPr dirty="0" sz="3400">
                <a:latin typeface="Verdana"/>
                <a:cs typeface="Verdana"/>
              </a:rPr>
              <a:t>rapidly</a:t>
            </a:r>
            <a:r>
              <a:rPr dirty="0" sz="3400" spc="-110">
                <a:latin typeface="Verdana"/>
                <a:cs typeface="Verdana"/>
              </a:rPr>
              <a:t>  </a:t>
            </a:r>
            <a:r>
              <a:rPr dirty="0" sz="3400">
                <a:latin typeface="Verdana"/>
                <a:cs typeface="Verdana"/>
              </a:rPr>
              <a:t>transforming</a:t>
            </a:r>
            <a:r>
              <a:rPr dirty="0" sz="3400" spc="-110">
                <a:latin typeface="Verdana"/>
                <a:cs typeface="Verdana"/>
              </a:rPr>
              <a:t>  </a:t>
            </a:r>
            <a:r>
              <a:rPr dirty="0" sz="3400" spc="85">
                <a:latin typeface="Verdana"/>
                <a:cs typeface="Verdana"/>
              </a:rPr>
              <a:t>with</a:t>
            </a:r>
            <a:r>
              <a:rPr dirty="0" sz="3400" spc="-110">
                <a:latin typeface="Verdana"/>
                <a:cs typeface="Verdana"/>
              </a:rPr>
              <a:t>  </a:t>
            </a:r>
            <a:r>
              <a:rPr dirty="0" sz="3400" spc="45">
                <a:latin typeface="Verdana"/>
                <a:cs typeface="Verdana"/>
              </a:rPr>
              <a:t>the </a:t>
            </a:r>
            <a:r>
              <a:rPr dirty="0" sz="3400" spc="60">
                <a:latin typeface="Verdana"/>
                <a:cs typeface="Verdana"/>
              </a:rPr>
              <a:t>support</a:t>
            </a:r>
            <a:r>
              <a:rPr dirty="0" sz="3400" spc="165">
                <a:latin typeface="Verdana"/>
                <a:cs typeface="Verdana"/>
              </a:rPr>
              <a:t>  </a:t>
            </a:r>
            <a:r>
              <a:rPr dirty="0" sz="3400">
                <a:latin typeface="Verdana"/>
                <a:cs typeface="Verdana"/>
              </a:rPr>
              <a:t>of</a:t>
            </a:r>
            <a:r>
              <a:rPr dirty="0" sz="3400" spc="170">
                <a:latin typeface="Verdana"/>
                <a:cs typeface="Verdana"/>
              </a:rPr>
              <a:t>  </a:t>
            </a:r>
            <a:r>
              <a:rPr dirty="0" sz="3400">
                <a:latin typeface="Verdana"/>
                <a:cs typeface="Verdana"/>
              </a:rPr>
              <a:t>AI</a:t>
            </a:r>
            <a:r>
              <a:rPr dirty="0" sz="3400" spc="170">
                <a:latin typeface="Verdana"/>
                <a:cs typeface="Verdana"/>
              </a:rPr>
              <a:t>  </a:t>
            </a:r>
            <a:r>
              <a:rPr dirty="0" sz="3400">
                <a:latin typeface="Verdana"/>
                <a:cs typeface="Verdana"/>
              </a:rPr>
              <a:t>technologies,</a:t>
            </a:r>
            <a:r>
              <a:rPr dirty="0" sz="3400" spc="170">
                <a:latin typeface="Verdana"/>
                <a:cs typeface="Verdana"/>
              </a:rPr>
              <a:t>  </a:t>
            </a:r>
            <a:r>
              <a:rPr dirty="0" sz="3400" spc="110">
                <a:latin typeface="Verdana"/>
                <a:cs typeface="Verdana"/>
              </a:rPr>
              <a:t>which</a:t>
            </a:r>
            <a:r>
              <a:rPr dirty="0" sz="3400" spc="170">
                <a:latin typeface="Verdana"/>
                <a:cs typeface="Verdana"/>
              </a:rPr>
              <a:t>  </a:t>
            </a:r>
            <a:r>
              <a:rPr dirty="0" sz="3400" spc="-10">
                <a:latin typeface="Verdana"/>
                <a:cs typeface="Verdana"/>
              </a:rPr>
              <a:t>gently </a:t>
            </a:r>
            <a:r>
              <a:rPr dirty="0" sz="3400">
                <a:latin typeface="Verdana"/>
                <a:cs typeface="Verdana"/>
              </a:rPr>
              <a:t>assist</a:t>
            </a:r>
            <a:r>
              <a:rPr dirty="0" sz="3400" spc="85">
                <a:latin typeface="Verdana"/>
                <a:cs typeface="Verdana"/>
              </a:rPr>
              <a:t>  </a:t>
            </a:r>
            <a:r>
              <a:rPr dirty="0" sz="3400">
                <a:latin typeface="Verdana"/>
                <a:cs typeface="Verdana"/>
              </a:rPr>
              <a:t>students</a:t>
            </a:r>
            <a:r>
              <a:rPr dirty="0" sz="3400" spc="85">
                <a:latin typeface="Verdana"/>
                <a:cs typeface="Verdana"/>
              </a:rPr>
              <a:t>  </a:t>
            </a:r>
            <a:r>
              <a:rPr dirty="0" sz="3400" spc="60">
                <a:latin typeface="Verdana"/>
                <a:cs typeface="Verdana"/>
              </a:rPr>
              <a:t>in</a:t>
            </a:r>
            <a:r>
              <a:rPr dirty="0" sz="3400" spc="90">
                <a:latin typeface="Verdana"/>
                <a:cs typeface="Verdana"/>
              </a:rPr>
              <a:t>  </a:t>
            </a:r>
            <a:r>
              <a:rPr dirty="0" sz="3400" spc="70">
                <a:latin typeface="Verdana"/>
                <a:cs typeface="Verdana"/>
              </a:rPr>
              <a:t>understanding</a:t>
            </a:r>
            <a:r>
              <a:rPr dirty="0" sz="3400" spc="85">
                <a:latin typeface="Verdana"/>
                <a:cs typeface="Verdana"/>
              </a:rPr>
              <a:t>  </a:t>
            </a:r>
            <a:r>
              <a:rPr dirty="0" sz="3400" spc="35">
                <a:latin typeface="Verdana"/>
                <a:cs typeface="Verdana"/>
              </a:rPr>
              <a:t>complex </a:t>
            </a:r>
            <a:r>
              <a:rPr dirty="0" sz="3400">
                <a:latin typeface="Verdana"/>
                <a:cs typeface="Verdana"/>
              </a:rPr>
              <a:t>topics</a:t>
            </a:r>
            <a:r>
              <a:rPr dirty="0" sz="3400" spc="-95">
                <a:latin typeface="Verdana"/>
                <a:cs typeface="Verdana"/>
              </a:rPr>
              <a:t>  </a:t>
            </a:r>
            <a:r>
              <a:rPr dirty="0" sz="3400" spc="50">
                <a:latin typeface="Verdana"/>
                <a:cs typeface="Verdana"/>
              </a:rPr>
              <a:t>more</a:t>
            </a:r>
            <a:r>
              <a:rPr dirty="0" sz="3400" spc="-90">
                <a:latin typeface="Verdana"/>
                <a:cs typeface="Verdana"/>
              </a:rPr>
              <a:t>  </a:t>
            </a:r>
            <a:r>
              <a:rPr dirty="0" sz="3400">
                <a:latin typeface="Verdana"/>
                <a:cs typeface="Verdana"/>
              </a:rPr>
              <a:t>effectively</a:t>
            </a:r>
            <a:r>
              <a:rPr dirty="0" sz="3400" spc="-95">
                <a:latin typeface="Verdana"/>
                <a:cs typeface="Verdana"/>
              </a:rPr>
              <a:t>  </a:t>
            </a:r>
            <a:r>
              <a:rPr dirty="0" sz="3400" spc="55">
                <a:latin typeface="Verdana"/>
                <a:cs typeface="Verdana"/>
              </a:rPr>
              <a:t>while</a:t>
            </a:r>
            <a:r>
              <a:rPr dirty="0" sz="3400" spc="-90">
                <a:latin typeface="Verdana"/>
                <a:cs typeface="Verdana"/>
              </a:rPr>
              <a:t>  </a:t>
            </a:r>
            <a:r>
              <a:rPr dirty="0" sz="3400" spc="80">
                <a:latin typeface="Verdana"/>
                <a:cs typeface="Verdana"/>
              </a:rPr>
              <a:t>reducing</a:t>
            </a:r>
            <a:r>
              <a:rPr dirty="0" sz="3400" spc="-95">
                <a:latin typeface="Verdana"/>
                <a:cs typeface="Verdana"/>
              </a:rPr>
              <a:t>  </a:t>
            </a:r>
            <a:r>
              <a:rPr dirty="0" sz="3400" spc="45">
                <a:latin typeface="Verdana"/>
                <a:cs typeface="Verdana"/>
              </a:rPr>
              <a:t>the </a:t>
            </a:r>
            <a:r>
              <a:rPr dirty="0" sz="3400" spc="70">
                <a:latin typeface="Verdana"/>
                <a:cs typeface="Verdana"/>
              </a:rPr>
              <a:t>time</a:t>
            </a:r>
            <a:r>
              <a:rPr dirty="0" sz="3400" spc="484">
                <a:latin typeface="Verdana"/>
                <a:cs typeface="Verdana"/>
              </a:rPr>
              <a:t>   </a:t>
            </a:r>
            <a:r>
              <a:rPr dirty="0" sz="3400">
                <a:latin typeface="Verdana"/>
                <a:cs typeface="Verdana"/>
              </a:rPr>
              <a:t>required</a:t>
            </a:r>
            <a:r>
              <a:rPr dirty="0" sz="3400" spc="484">
                <a:latin typeface="Verdana"/>
                <a:cs typeface="Verdana"/>
              </a:rPr>
              <a:t>   </a:t>
            </a:r>
            <a:r>
              <a:rPr dirty="0" sz="3400">
                <a:latin typeface="Verdana"/>
                <a:cs typeface="Verdana"/>
              </a:rPr>
              <a:t>by</a:t>
            </a:r>
            <a:r>
              <a:rPr dirty="0" sz="3400" spc="484">
                <a:latin typeface="Verdana"/>
                <a:cs typeface="Verdana"/>
              </a:rPr>
              <a:t>   </a:t>
            </a:r>
            <a:r>
              <a:rPr dirty="0" sz="3400">
                <a:latin typeface="Verdana"/>
                <a:cs typeface="Verdana"/>
              </a:rPr>
              <a:t>traditional</a:t>
            </a:r>
            <a:r>
              <a:rPr dirty="0" sz="3400" spc="490">
                <a:latin typeface="Verdana"/>
                <a:cs typeface="Verdana"/>
              </a:rPr>
              <a:t>   </a:t>
            </a:r>
            <a:r>
              <a:rPr dirty="0" sz="3400" spc="-10">
                <a:latin typeface="Verdana"/>
                <a:cs typeface="Verdana"/>
              </a:rPr>
              <a:t>learning </a:t>
            </a:r>
            <a:r>
              <a:rPr dirty="0" sz="3400" spc="80">
                <a:latin typeface="Verdana"/>
                <a:cs typeface="Verdana"/>
              </a:rPr>
              <a:t>methods</a:t>
            </a:r>
            <a:r>
              <a:rPr dirty="0" sz="3400" spc="515">
                <a:latin typeface="Verdana"/>
                <a:cs typeface="Verdana"/>
              </a:rPr>
              <a:t>    </a:t>
            </a:r>
            <a:r>
              <a:rPr dirty="0" sz="3400" spc="80">
                <a:latin typeface="Verdana"/>
                <a:cs typeface="Verdana"/>
              </a:rPr>
              <a:t>through</a:t>
            </a:r>
            <a:r>
              <a:rPr dirty="0" sz="3400" spc="515">
                <a:latin typeface="Verdana"/>
                <a:cs typeface="Verdana"/>
              </a:rPr>
              <a:t>    </a:t>
            </a:r>
            <a:r>
              <a:rPr dirty="0" sz="3400">
                <a:latin typeface="Verdana"/>
                <a:cs typeface="Verdana"/>
              </a:rPr>
              <a:t>personalized</a:t>
            </a:r>
            <a:r>
              <a:rPr dirty="0" sz="3400" spc="520">
                <a:latin typeface="Verdana"/>
                <a:cs typeface="Verdana"/>
              </a:rPr>
              <a:t>    </a:t>
            </a:r>
            <a:r>
              <a:rPr dirty="0" sz="3400" spc="75">
                <a:latin typeface="Verdana"/>
                <a:cs typeface="Verdana"/>
              </a:rPr>
              <a:t>and </a:t>
            </a:r>
            <a:r>
              <a:rPr dirty="0" sz="3400" spc="60">
                <a:latin typeface="Verdana"/>
                <a:cs typeface="Verdana"/>
              </a:rPr>
              <a:t>simplified</a:t>
            </a:r>
            <a:r>
              <a:rPr dirty="0" sz="3400" spc="-165">
                <a:latin typeface="Verdana"/>
                <a:cs typeface="Verdana"/>
              </a:rPr>
              <a:t> </a:t>
            </a:r>
            <a:r>
              <a:rPr dirty="0" sz="3400">
                <a:latin typeface="Verdana"/>
                <a:cs typeface="Verdana"/>
              </a:rPr>
              <a:t>learning</a:t>
            </a:r>
            <a:r>
              <a:rPr dirty="0" sz="3400" spc="-160">
                <a:latin typeface="Verdana"/>
                <a:cs typeface="Verdana"/>
              </a:rPr>
              <a:t> </a:t>
            </a:r>
            <a:r>
              <a:rPr dirty="0" sz="3400" spc="-10">
                <a:latin typeface="Verdana"/>
                <a:cs typeface="Verdana"/>
              </a:rPr>
              <a:t>experiences.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1338649" y="1487229"/>
            <a:ext cx="935990" cy="935990"/>
          </a:xfrm>
          <a:custGeom>
            <a:avLst/>
            <a:gdLst/>
            <a:ahLst/>
            <a:cxnLst/>
            <a:rect l="l" t="t" r="r" b="b"/>
            <a:pathLst>
              <a:path w="935989" h="935989">
                <a:moveTo>
                  <a:pt x="467772" y="935545"/>
                </a:moveTo>
                <a:lnTo>
                  <a:pt x="419945" y="933130"/>
                </a:lnTo>
                <a:lnTo>
                  <a:pt x="373500" y="926042"/>
                </a:lnTo>
                <a:lnTo>
                  <a:pt x="328671" y="914515"/>
                </a:lnTo>
                <a:lnTo>
                  <a:pt x="285694" y="898785"/>
                </a:lnTo>
                <a:lnTo>
                  <a:pt x="244804" y="879087"/>
                </a:lnTo>
                <a:lnTo>
                  <a:pt x="206236" y="855657"/>
                </a:lnTo>
                <a:lnTo>
                  <a:pt x="170225" y="828729"/>
                </a:lnTo>
                <a:lnTo>
                  <a:pt x="137007" y="798538"/>
                </a:lnTo>
                <a:lnTo>
                  <a:pt x="106816" y="765319"/>
                </a:lnTo>
                <a:lnTo>
                  <a:pt x="79888" y="729308"/>
                </a:lnTo>
                <a:lnTo>
                  <a:pt x="56457" y="690741"/>
                </a:lnTo>
                <a:lnTo>
                  <a:pt x="36759" y="649851"/>
                </a:lnTo>
                <a:lnTo>
                  <a:pt x="21030" y="606874"/>
                </a:lnTo>
                <a:lnTo>
                  <a:pt x="9503" y="562045"/>
                </a:lnTo>
                <a:lnTo>
                  <a:pt x="2415" y="515599"/>
                </a:lnTo>
                <a:lnTo>
                  <a:pt x="0" y="467772"/>
                </a:lnTo>
                <a:lnTo>
                  <a:pt x="2415" y="419945"/>
                </a:lnTo>
                <a:lnTo>
                  <a:pt x="9503" y="373500"/>
                </a:lnTo>
                <a:lnTo>
                  <a:pt x="21030" y="328671"/>
                </a:lnTo>
                <a:lnTo>
                  <a:pt x="36759" y="285694"/>
                </a:lnTo>
                <a:lnTo>
                  <a:pt x="56457" y="244804"/>
                </a:lnTo>
                <a:lnTo>
                  <a:pt x="79888" y="206236"/>
                </a:lnTo>
                <a:lnTo>
                  <a:pt x="106816" y="170225"/>
                </a:lnTo>
                <a:lnTo>
                  <a:pt x="137007" y="137007"/>
                </a:lnTo>
                <a:lnTo>
                  <a:pt x="170225" y="106816"/>
                </a:lnTo>
                <a:lnTo>
                  <a:pt x="206236" y="79888"/>
                </a:lnTo>
                <a:lnTo>
                  <a:pt x="244804" y="56457"/>
                </a:lnTo>
                <a:lnTo>
                  <a:pt x="285694" y="36759"/>
                </a:lnTo>
                <a:lnTo>
                  <a:pt x="328671" y="21030"/>
                </a:lnTo>
                <a:lnTo>
                  <a:pt x="373500" y="9503"/>
                </a:lnTo>
                <a:lnTo>
                  <a:pt x="419945" y="2415"/>
                </a:lnTo>
                <a:lnTo>
                  <a:pt x="467772" y="0"/>
                </a:lnTo>
                <a:lnTo>
                  <a:pt x="515599" y="2415"/>
                </a:lnTo>
                <a:lnTo>
                  <a:pt x="562045" y="9503"/>
                </a:lnTo>
                <a:lnTo>
                  <a:pt x="606874" y="21030"/>
                </a:lnTo>
                <a:lnTo>
                  <a:pt x="649851" y="36759"/>
                </a:lnTo>
                <a:lnTo>
                  <a:pt x="690741" y="56457"/>
                </a:lnTo>
                <a:lnTo>
                  <a:pt x="729309" y="79888"/>
                </a:lnTo>
                <a:lnTo>
                  <a:pt x="765319" y="106816"/>
                </a:lnTo>
                <a:lnTo>
                  <a:pt x="798538" y="137007"/>
                </a:lnTo>
                <a:lnTo>
                  <a:pt x="828729" y="170225"/>
                </a:lnTo>
                <a:lnTo>
                  <a:pt x="855657" y="206236"/>
                </a:lnTo>
                <a:lnTo>
                  <a:pt x="879088" y="244804"/>
                </a:lnTo>
                <a:lnTo>
                  <a:pt x="898785" y="285694"/>
                </a:lnTo>
                <a:lnTo>
                  <a:pt x="914515" y="328671"/>
                </a:lnTo>
                <a:lnTo>
                  <a:pt x="926042" y="373500"/>
                </a:lnTo>
                <a:lnTo>
                  <a:pt x="933130" y="419945"/>
                </a:lnTo>
                <a:lnTo>
                  <a:pt x="935545" y="467772"/>
                </a:lnTo>
                <a:lnTo>
                  <a:pt x="933130" y="515599"/>
                </a:lnTo>
                <a:lnTo>
                  <a:pt x="926042" y="562045"/>
                </a:lnTo>
                <a:lnTo>
                  <a:pt x="914515" y="606874"/>
                </a:lnTo>
                <a:lnTo>
                  <a:pt x="898785" y="649851"/>
                </a:lnTo>
                <a:lnTo>
                  <a:pt x="879088" y="690741"/>
                </a:lnTo>
                <a:lnTo>
                  <a:pt x="855657" y="729308"/>
                </a:lnTo>
                <a:lnTo>
                  <a:pt x="828729" y="765319"/>
                </a:lnTo>
                <a:lnTo>
                  <a:pt x="798538" y="798538"/>
                </a:lnTo>
                <a:lnTo>
                  <a:pt x="765319" y="828729"/>
                </a:lnTo>
                <a:lnTo>
                  <a:pt x="729309" y="855657"/>
                </a:lnTo>
                <a:lnTo>
                  <a:pt x="690741" y="879087"/>
                </a:lnTo>
                <a:lnTo>
                  <a:pt x="649851" y="898785"/>
                </a:lnTo>
                <a:lnTo>
                  <a:pt x="606874" y="914515"/>
                </a:lnTo>
                <a:lnTo>
                  <a:pt x="562045" y="926042"/>
                </a:lnTo>
                <a:lnTo>
                  <a:pt x="515599" y="933130"/>
                </a:lnTo>
                <a:lnTo>
                  <a:pt x="467772" y="935545"/>
                </a:lnTo>
                <a:close/>
              </a:path>
            </a:pathLst>
          </a:custGeom>
          <a:solidFill>
            <a:srgbClr val="5E4E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1597072" y="1727074"/>
            <a:ext cx="419100" cy="4140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50" spc="-50">
                <a:solidFill>
                  <a:srgbClr val="F5F4F1"/>
                </a:solidFill>
                <a:latin typeface="Verdana"/>
                <a:cs typeface="Verdana"/>
              </a:rPr>
              <a:t>03</a:t>
            </a:r>
            <a:endParaRPr sz="2550">
              <a:latin typeface="Verdana"/>
              <a:cs typeface="Verdana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1278097" y="4688246"/>
            <a:ext cx="9907905" cy="0"/>
          </a:xfrm>
          <a:custGeom>
            <a:avLst/>
            <a:gdLst/>
            <a:ahLst/>
            <a:cxnLst/>
            <a:rect l="l" t="t" r="r" b="b"/>
            <a:pathLst>
              <a:path w="9907905" h="0">
                <a:moveTo>
                  <a:pt x="0" y="0"/>
                </a:moveTo>
                <a:lnTo>
                  <a:pt x="990752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6638196"/>
            <a:ext cx="3594735" cy="3649345"/>
          </a:xfrm>
          <a:custGeom>
            <a:avLst/>
            <a:gdLst/>
            <a:ahLst/>
            <a:cxnLst/>
            <a:rect l="l" t="t" r="r" b="b"/>
            <a:pathLst>
              <a:path w="3594735" h="3649345">
                <a:moveTo>
                  <a:pt x="1520853" y="12700"/>
                </a:moveTo>
                <a:lnTo>
                  <a:pt x="1233051" y="12700"/>
                </a:lnTo>
                <a:lnTo>
                  <a:pt x="1280760" y="0"/>
                </a:lnTo>
                <a:lnTo>
                  <a:pt x="1473144" y="0"/>
                </a:lnTo>
                <a:lnTo>
                  <a:pt x="1520853" y="12700"/>
                </a:lnTo>
                <a:close/>
              </a:path>
              <a:path w="3594735" h="3649345">
                <a:moveTo>
                  <a:pt x="1662306" y="25400"/>
                </a:moveTo>
                <a:lnTo>
                  <a:pt x="1091599" y="25400"/>
                </a:lnTo>
                <a:lnTo>
                  <a:pt x="1138460" y="12700"/>
                </a:lnTo>
                <a:lnTo>
                  <a:pt x="1615444" y="12700"/>
                </a:lnTo>
                <a:lnTo>
                  <a:pt x="1662306" y="25400"/>
                </a:lnTo>
                <a:close/>
              </a:path>
              <a:path w="3594735" h="3649345">
                <a:moveTo>
                  <a:pt x="1755108" y="38100"/>
                </a:moveTo>
                <a:lnTo>
                  <a:pt x="998796" y="38100"/>
                </a:lnTo>
                <a:lnTo>
                  <a:pt x="1045040" y="25400"/>
                </a:lnTo>
                <a:lnTo>
                  <a:pt x="1708864" y="25400"/>
                </a:lnTo>
                <a:lnTo>
                  <a:pt x="1755108" y="38100"/>
                </a:lnTo>
                <a:close/>
              </a:path>
              <a:path w="3594735" h="3649345">
                <a:moveTo>
                  <a:pt x="3073145" y="3648802"/>
                </a:moveTo>
                <a:lnTo>
                  <a:pt x="0" y="3648802"/>
                </a:lnTo>
                <a:lnTo>
                  <a:pt x="0" y="480863"/>
                </a:lnTo>
                <a:lnTo>
                  <a:pt x="45673" y="444500"/>
                </a:lnTo>
                <a:lnTo>
                  <a:pt x="81832" y="419100"/>
                </a:lnTo>
                <a:lnTo>
                  <a:pt x="118544" y="393700"/>
                </a:lnTo>
                <a:lnTo>
                  <a:pt x="193585" y="342900"/>
                </a:lnTo>
                <a:lnTo>
                  <a:pt x="231893" y="317500"/>
                </a:lnTo>
                <a:lnTo>
                  <a:pt x="270713" y="304800"/>
                </a:lnTo>
                <a:lnTo>
                  <a:pt x="349844" y="254000"/>
                </a:lnTo>
                <a:lnTo>
                  <a:pt x="390136" y="228600"/>
                </a:lnTo>
                <a:lnTo>
                  <a:pt x="430896" y="215900"/>
                </a:lnTo>
                <a:lnTo>
                  <a:pt x="472116" y="190500"/>
                </a:lnTo>
                <a:lnTo>
                  <a:pt x="555893" y="165100"/>
                </a:lnTo>
                <a:lnTo>
                  <a:pt x="598428" y="139700"/>
                </a:lnTo>
                <a:lnTo>
                  <a:pt x="952876" y="38100"/>
                </a:lnTo>
                <a:lnTo>
                  <a:pt x="1801028" y="38100"/>
                </a:lnTo>
                <a:lnTo>
                  <a:pt x="2155476" y="139700"/>
                </a:lnTo>
                <a:lnTo>
                  <a:pt x="2198011" y="165100"/>
                </a:lnTo>
                <a:lnTo>
                  <a:pt x="2281788" y="190500"/>
                </a:lnTo>
                <a:lnTo>
                  <a:pt x="2323008" y="215900"/>
                </a:lnTo>
                <a:lnTo>
                  <a:pt x="2363769" y="228600"/>
                </a:lnTo>
                <a:lnTo>
                  <a:pt x="2404060" y="254000"/>
                </a:lnTo>
                <a:lnTo>
                  <a:pt x="2483191" y="304800"/>
                </a:lnTo>
                <a:lnTo>
                  <a:pt x="2522011" y="317500"/>
                </a:lnTo>
                <a:lnTo>
                  <a:pt x="2560319" y="342900"/>
                </a:lnTo>
                <a:lnTo>
                  <a:pt x="2635360" y="393700"/>
                </a:lnTo>
                <a:lnTo>
                  <a:pt x="2672072" y="419100"/>
                </a:lnTo>
                <a:lnTo>
                  <a:pt x="2708231" y="444500"/>
                </a:lnTo>
                <a:lnTo>
                  <a:pt x="2743827" y="469900"/>
                </a:lnTo>
                <a:lnTo>
                  <a:pt x="2778849" y="508000"/>
                </a:lnTo>
                <a:lnTo>
                  <a:pt x="2813287" y="533400"/>
                </a:lnTo>
                <a:lnTo>
                  <a:pt x="2847131" y="558800"/>
                </a:lnTo>
                <a:lnTo>
                  <a:pt x="2880369" y="596900"/>
                </a:lnTo>
                <a:lnTo>
                  <a:pt x="2912992" y="622300"/>
                </a:lnTo>
                <a:lnTo>
                  <a:pt x="2944990" y="647700"/>
                </a:lnTo>
                <a:lnTo>
                  <a:pt x="2976351" y="685800"/>
                </a:lnTo>
                <a:lnTo>
                  <a:pt x="3007066" y="723900"/>
                </a:lnTo>
                <a:lnTo>
                  <a:pt x="3037124" y="749300"/>
                </a:lnTo>
                <a:lnTo>
                  <a:pt x="3066515" y="787400"/>
                </a:lnTo>
                <a:lnTo>
                  <a:pt x="3095228" y="825500"/>
                </a:lnTo>
                <a:lnTo>
                  <a:pt x="3123253" y="850900"/>
                </a:lnTo>
                <a:lnTo>
                  <a:pt x="3150580" y="889000"/>
                </a:lnTo>
                <a:lnTo>
                  <a:pt x="3177197" y="927100"/>
                </a:lnTo>
                <a:lnTo>
                  <a:pt x="3203095" y="965200"/>
                </a:lnTo>
                <a:lnTo>
                  <a:pt x="3228264" y="1003300"/>
                </a:lnTo>
                <a:lnTo>
                  <a:pt x="3252692" y="1041400"/>
                </a:lnTo>
                <a:lnTo>
                  <a:pt x="3276370" y="1079500"/>
                </a:lnTo>
                <a:lnTo>
                  <a:pt x="3299287" y="1117600"/>
                </a:lnTo>
                <a:lnTo>
                  <a:pt x="3321433" y="1155700"/>
                </a:lnTo>
                <a:lnTo>
                  <a:pt x="3342797" y="1193800"/>
                </a:lnTo>
                <a:lnTo>
                  <a:pt x="3363369" y="1231900"/>
                </a:lnTo>
                <a:lnTo>
                  <a:pt x="3383138" y="1270000"/>
                </a:lnTo>
                <a:lnTo>
                  <a:pt x="3402094" y="1320800"/>
                </a:lnTo>
                <a:lnTo>
                  <a:pt x="3420227" y="1358900"/>
                </a:lnTo>
                <a:lnTo>
                  <a:pt x="3437527" y="1397000"/>
                </a:lnTo>
                <a:lnTo>
                  <a:pt x="3453982" y="1447800"/>
                </a:lnTo>
                <a:lnTo>
                  <a:pt x="3469583" y="1485900"/>
                </a:lnTo>
                <a:lnTo>
                  <a:pt x="3484318" y="1524000"/>
                </a:lnTo>
                <a:lnTo>
                  <a:pt x="3498179" y="1574800"/>
                </a:lnTo>
                <a:lnTo>
                  <a:pt x="3511154" y="1612900"/>
                </a:lnTo>
                <a:lnTo>
                  <a:pt x="3523232" y="1663700"/>
                </a:lnTo>
                <a:lnTo>
                  <a:pt x="3534404" y="1701800"/>
                </a:lnTo>
                <a:lnTo>
                  <a:pt x="3544660" y="1752600"/>
                </a:lnTo>
                <a:lnTo>
                  <a:pt x="3553987" y="1790700"/>
                </a:lnTo>
                <a:lnTo>
                  <a:pt x="3562378" y="1841500"/>
                </a:lnTo>
                <a:lnTo>
                  <a:pt x="3569820" y="1892300"/>
                </a:lnTo>
                <a:lnTo>
                  <a:pt x="3576303" y="1930400"/>
                </a:lnTo>
                <a:lnTo>
                  <a:pt x="3581818" y="1981200"/>
                </a:lnTo>
                <a:lnTo>
                  <a:pt x="3586353" y="2032000"/>
                </a:lnTo>
                <a:lnTo>
                  <a:pt x="3589898" y="2082800"/>
                </a:lnTo>
                <a:lnTo>
                  <a:pt x="3592444" y="2120900"/>
                </a:lnTo>
                <a:lnTo>
                  <a:pt x="3593979" y="2171700"/>
                </a:lnTo>
                <a:lnTo>
                  <a:pt x="3594493" y="2222500"/>
                </a:lnTo>
                <a:lnTo>
                  <a:pt x="3593979" y="2273300"/>
                </a:lnTo>
                <a:lnTo>
                  <a:pt x="3592444" y="2311400"/>
                </a:lnTo>
                <a:lnTo>
                  <a:pt x="3589898" y="2362200"/>
                </a:lnTo>
                <a:lnTo>
                  <a:pt x="3586353" y="2413000"/>
                </a:lnTo>
                <a:lnTo>
                  <a:pt x="3581818" y="2463800"/>
                </a:lnTo>
                <a:lnTo>
                  <a:pt x="3576303" y="2501900"/>
                </a:lnTo>
                <a:lnTo>
                  <a:pt x="3569820" y="2552700"/>
                </a:lnTo>
                <a:lnTo>
                  <a:pt x="3562378" y="2603500"/>
                </a:lnTo>
                <a:lnTo>
                  <a:pt x="3553987" y="2641600"/>
                </a:lnTo>
                <a:lnTo>
                  <a:pt x="3544660" y="2692400"/>
                </a:lnTo>
                <a:lnTo>
                  <a:pt x="3534404" y="2730500"/>
                </a:lnTo>
                <a:lnTo>
                  <a:pt x="3523232" y="2781300"/>
                </a:lnTo>
                <a:lnTo>
                  <a:pt x="3511154" y="2819400"/>
                </a:lnTo>
                <a:lnTo>
                  <a:pt x="3498179" y="2870200"/>
                </a:lnTo>
                <a:lnTo>
                  <a:pt x="3484318" y="2908300"/>
                </a:lnTo>
                <a:lnTo>
                  <a:pt x="3469583" y="2959100"/>
                </a:lnTo>
                <a:lnTo>
                  <a:pt x="3453982" y="2997200"/>
                </a:lnTo>
                <a:lnTo>
                  <a:pt x="3437527" y="3048000"/>
                </a:lnTo>
                <a:lnTo>
                  <a:pt x="3420227" y="3086100"/>
                </a:lnTo>
                <a:lnTo>
                  <a:pt x="3402094" y="3124200"/>
                </a:lnTo>
                <a:lnTo>
                  <a:pt x="3383138" y="3162300"/>
                </a:lnTo>
                <a:lnTo>
                  <a:pt x="3363369" y="3213100"/>
                </a:lnTo>
                <a:lnTo>
                  <a:pt x="3342797" y="3251200"/>
                </a:lnTo>
                <a:lnTo>
                  <a:pt x="3321433" y="3289300"/>
                </a:lnTo>
                <a:lnTo>
                  <a:pt x="3299287" y="3327400"/>
                </a:lnTo>
                <a:lnTo>
                  <a:pt x="3276370" y="3365500"/>
                </a:lnTo>
                <a:lnTo>
                  <a:pt x="3252692" y="3403600"/>
                </a:lnTo>
                <a:lnTo>
                  <a:pt x="3228264" y="3441700"/>
                </a:lnTo>
                <a:lnTo>
                  <a:pt x="3203095" y="3479800"/>
                </a:lnTo>
                <a:lnTo>
                  <a:pt x="3177197" y="3517900"/>
                </a:lnTo>
                <a:lnTo>
                  <a:pt x="3150580" y="3556000"/>
                </a:lnTo>
                <a:lnTo>
                  <a:pt x="3123253" y="3594100"/>
                </a:lnTo>
                <a:lnTo>
                  <a:pt x="3095228" y="3619500"/>
                </a:lnTo>
                <a:lnTo>
                  <a:pt x="3073145" y="3648802"/>
                </a:lnTo>
                <a:close/>
              </a:path>
            </a:pathLst>
          </a:custGeom>
          <a:solidFill>
            <a:srgbClr val="797C7C">
              <a:alpha val="12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9628050" y="8211208"/>
            <a:ext cx="7016115" cy="0"/>
          </a:xfrm>
          <a:custGeom>
            <a:avLst/>
            <a:gdLst/>
            <a:ahLst/>
            <a:cxnLst/>
            <a:rect l="l" t="t" r="r" b="b"/>
            <a:pathLst>
              <a:path w="7016115" h="0">
                <a:moveTo>
                  <a:pt x="0" y="0"/>
                </a:moveTo>
                <a:lnTo>
                  <a:pt x="7015925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9480996" y="2830639"/>
            <a:ext cx="7016115" cy="0"/>
          </a:xfrm>
          <a:custGeom>
            <a:avLst/>
            <a:gdLst/>
            <a:ahLst/>
            <a:cxnLst/>
            <a:rect l="l" t="t" r="r" b="b"/>
            <a:pathLst>
              <a:path w="7016115" h="0">
                <a:moveTo>
                  <a:pt x="0" y="0"/>
                </a:moveTo>
                <a:lnTo>
                  <a:pt x="7015925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7623" y="5749348"/>
            <a:ext cx="7032452" cy="38608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1787880"/>
            <a:ext cx="5748020" cy="200533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950" spc="-1260"/>
              <a:t>PROBLEM</a:t>
            </a:r>
            <a:endParaRPr sz="12950"/>
          </a:p>
        </p:txBody>
      </p:sp>
      <p:sp>
        <p:nvSpPr>
          <p:cNvPr id="7" name="object 7" descr=""/>
          <p:cNvSpPr txBox="1"/>
          <p:nvPr/>
        </p:nvSpPr>
        <p:spPr>
          <a:xfrm>
            <a:off x="1016000" y="3435706"/>
            <a:ext cx="6957059" cy="20053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950" spc="-1505">
                <a:latin typeface="Trebuchet MS"/>
                <a:cs typeface="Trebuchet MS"/>
              </a:rPr>
              <a:t>STATEMENT</a:t>
            </a:r>
            <a:endParaRPr sz="12950">
              <a:latin typeface="Trebuchet MS"/>
              <a:cs typeface="Trebuchet MS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33991" y="3229316"/>
            <a:ext cx="133350" cy="133349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0055262" y="2984873"/>
            <a:ext cx="6273800" cy="4829810"/>
          </a:xfrm>
          <a:prstGeom prst="rect">
            <a:avLst/>
          </a:prstGeom>
        </p:spPr>
        <p:txBody>
          <a:bodyPr wrap="square" lIns="0" tIns="100965" rIns="0" bIns="0" rtlCol="0" vert="horz">
            <a:spAutoFit/>
          </a:bodyPr>
          <a:lstStyle/>
          <a:p>
            <a:pPr marL="12700" marR="29845">
              <a:lnSpc>
                <a:spcPts val="3379"/>
              </a:lnSpc>
              <a:spcBef>
                <a:spcPts val="795"/>
              </a:spcBef>
            </a:pPr>
            <a:r>
              <a:rPr dirty="0" sz="3400">
                <a:latin typeface="Verdana"/>
                <a:cs typeface="Verdana"/>
              </a:rPr>
              <a:t>Students</a:t>
            </a:r>
            <a:r>
              <a:rPr dirty="0" sz="3400" spc="-90">
                <a:latin typeface="Verdana"/>
                <a:cs typeface="Verdana"/>
              </a:rPr>
              <a:t> </a:t>
            </a:r>
            <a:r>
              <a:rPr dirty="0" sz="3400">
                <a:latin typeface="Verdana"/>
                <a:cs typeface="Verdana"/>
              </a:rPr>
              <a:t>often</a:t>
            </a:r>
            <a:r>
              <a:rPr dirty="0" sz="3400" spc="-90">
                <a:latin typeface="Verdana"/>
                <a:cs typeface="Verdana"/>
              </a:rPr>
              <a:t> </a:t>
            </a:r>
            <a:r>
              <a:rPr dirty="0" sz="3400">
                <a:latin typeface="Verdana"/>
                <a:cs typeface="Verdana"/>
              </a:rPr>
              <a:t>struggle</a:t>
            </a:r>
            <a:r>
              <a:rPr dirty="0" sz="3400" spc="-90">
                <a:latin typeface="Verdana"/>
                <a:cs typeface="Verdana"/>
              </a:rPr>
              <a:t> </a:t>
            </a:r>
            <a:r>
              <a:rPr dirty="0" sz="3400" spc="65">
                <a:latin typeface="Verdana"/>
                <a:cs typeface="Verdana"/>
              </a:rPr>
              <a:t>with </a:t>
            </a:r>
            <a:r>
              <a:rPr dirty="0" sz="3400" spc="45">
                <a:latin typeface="Verdana"/>
                <a:cs typeface="Verdana"/>
              </a:rPr>
              <a:t>complex</a:t>
            </a:r>
            <a:r>
              <a:rPr dirty="0" sz="3400" spc="-229">
                <a:latin typeface="Verdana"/>
                <a:cs typeface="Verdana"/>
              </a:rPr>
              <a:t> </a:t>
            </a:r>
            <a:r>
              <a:rPr dirty="0" sz="3400">
                <a:latin typeface="Verdana"/>
                <a:cs typeface="Verdana"/>
              </a:rPr>
              <a:t>topics</a:t>
            </a:r>
            <a:r>
              <a:rPr dirty="0" sz="3400" spc="-229">
                <a:latin typeface="Verdana"/>
                <a:cs typeface="Verdana"/>
              </a:rPr>
              <a:t> </a:t>
            </a:r>
            <a:r>
              <a:rPr dirty="0" sz="3400" spc="90">
                <a:latin typeface="Verdana"/>
                <a:cs typeface="Verdana"/>
              </a:rPr>
              <a:t>and</a:t>
            </a:r>
            <a:r>
              <a:rPr dirty="0" sz="3400" spc="-229">
                <a:latin typeface="Verdana"/>
                <a:cs typeface="Verdana"/>
              </a:rPr>
              <a:t> </a:t>
            </a:r>
            <a:r>
              <a:rPr dirty="0" sz="3400" spc="110">
                <a:latin typeface="Verdana"/>
                <a:cs typeface="Verdana"/>
              </a:rPr>
              <a:t>find </a:t>
            </a:r>
            <a:r>
              <a:rPr dirty="0" sz="3400" spc="50">
                <a:latin typeface="Verdana"/>
                <a:cs typeface="Verdana"/>
              </a:rPr>
              <a:t>online</a:t>
            </a:r>
            <a:r>
              <a:rPr dirty="0" sz="3400" spc="-285">
                <a:latin typeface="Verdana"/>
                <a:cs typeface="Verdana"/>
              </a:rPr>
              <a:t> </a:t>
            </a:r>
            <a:r>
              <a:rPr dirty="0" sz="3400" spc="-10">
                <a:latin typeface="Verdana"/>
                <a:cs typeface="Verdana"/>
              </a:rPr>
              <a:t>information</a:t>
            </a:r>
            <a:r>
              <a:rPr dirty="0" sz="3400" spc="850">
                <a:latin typeface="Verdana"/>
                <a:cs typeface="Verdana"/>
              </a:rPr>
              <a:t> </a:t>
            </a:r>
            <a:r>
              <a:rPr dirty="0" sz="3400" spc="60">
                <a:latin typeface="Verdana"/>
                <a:cs typeface="Verdana"/>
              </a:rPr>
              <a:t>confusing</a:t>
            </a:r>
            <a:r>
              <a:rPr dirty="0" sz="3400" spc="-280">
                <a:latin typeface="Verdana"/>
                <a:cs typeface="Verdana"/>
              </a:rPr>
              <a:t> </a:t>
            </a:r>
            <a:r>
              <a:rPr dirty="0" sz="3400" spc="-25">
                <a:latin typeface="Verdana"/>
                <a:cs typeface="Verdana"/>
              </a:rPr>
              <a:t>or</a:t>
            </a:r>
            <a:r>
              <a:rPr dirty="0" sz="3400" spc="-275">
                <a:latin typeface="Verdana"/>
                <a:cs typeface="Verdana"/>
              </a:rPr>
              <a:t> </a:t>
            </a:r>
            <a:r>
              <a:rPr dirty="0" sz="3400" spc="-10">
                <a:latin typeface="Verdana"/>
                <a:cs typeface="Verdana"/>
              </a:rPr>
              <a:t>irrelevant.</a:t>
            </a:r>
            <a:endParaRPr sz="3400">
              <a:latin typeface="Verdana"/>
              <a:cs typeface="Verdana"/>
            </a:endParaRPr>
          </a:p>
          <a:p>
            <a:pPr marL="12700">
              <a:lnSpc>
                <a:spcPts val="3010"/>
              </a:lnSpc>
            </a:pPr>
            <a:r>
              <a:rPr dirty="0" sz="3400" spc="-55">
                <a:latin typeface="Verdana"/>
                <a:cs typeface="Verdana"/>
              </a:rPr>
              <a:t>Teachers</a:t>
            </a:r>
            <a:r>
              <a:rPr dirty="0" sz="3400" spc="-280">
                <a:latin typeface="Verdana"/>
                <a:cs typeface="Verdana"/>
              </a:rPr>
              <a:t> </a:t>
            </a:r>
            <a:r>
              <a:rPr dirty="0" sz="3400" spc="-60">
                <a:latin typeface="Verdana"/>
                <a:cs typeface="Verdana"/>
              </a:rPr>
              <a:t>are</a:t>
            </a:r>
            <a:r>
              <a:rPr dirty="0" sz="3400" spc="-275">
                <a:latin typeface="Verdana"/>
                <a:cs typeface="Verdana"/>
              </a:rPr>
              <a:t> </a:t>
            </a:r>
            <a:r>
              <a:rPr dirty="0" sz="3400" spc="80">
                <a:latin typeface="Verdana"/>
                <a:cs typeface="Verdana"/>
              </a:rPr>
              <a:t>not</a:t>
            </a:r>
            <a:r>
              <a:rPr dirty="0" sz="3400" spc="-275">
                <a:latin typeface="Verdana"/>
                <a:cs typeface="Verdana"/>
              </a:rPr>
              <a:t> </a:t>
            </a:r>
            <a:r>
              <a:rPr dirty="0" sz="3400" spc="-10">
                <a:latin typeface="Verdana"/>
                <a:cs typeface="Verdana"/>
              </a:rPr>
              <a:t>always</a:t>
            </a:r>
            <a:endParaRPr sz="3400">
              <a:latin typeface="Verdana"/>
              <a:cs typeface="Verdana"/>
            </a:endParaRPr>
          </a:p>
          <a:p>
            <a:pPr marL="12700" marR="5080">
              <a:lnSpc>
                <a:spcPts val="3370"/>
              </a:lnSpc>
              <a:spcBef>
                <a:spcPts val="350"/>
              </a:spcBef>
            </a:pPr>
            <a:r>
              <a:rPr dirty="0" sz="3400" spc="-40">
                <a:latin typeface="Verdana"/>
                <a:cs typeface="Verdana"/>
              </a:rPr>
              <a:t>available</a:t>
            </a:r>
            <a:r>
              <a:rPr dirty="0" sz="3400" spc="-260">
                <a:latin typeface="Verdana"/>
                <a:cs typeface="Verdana"/>
              </a:rPr>
              <a:t> </a:t>
            </a:r>
            <a:r>
              <a:rPr dirty="0" sz="3400" spc="-45">
                <a:latin typeface="Verdana"/>
                <a:cs typeface="Verdana"/>
              </a:rPr>
              <a:t>for</a:t>
            </a:r>
            <a:r>
              <a:rPr dirty="0" sz="3400" spc="-260">
                <a:latin typeface="Verdana"/>
                <a:cs typeface="Verdana"/>
              </a:rPr>
              <a:t> </a:t>
            </a:r>
            <a:r>
              <a:rPr dirty="0" sz="3400" spc="65">
                <a:latin typeface="Verdana"/>
                <a:cs typeface="Verdana"/>
              </a:rPr>
              <a:t>immediate</a:t>
            </a:r>
            <a:r>
              <a:rPr dirty="0" sz="3400" spc="-260">
                <a:latin typeface="Verdana"/>
                <a:cs typeface="Verdana"/>
              </a:rPr>
              <a:t> </a:t>
            </a:r>
            <a:r>
              <a:rPr dirty="0" sz="3400" spc="-10">
                <a:latin typeface="Verdana"/>
                <a:cs typeface="Verdana"/>
              </a:rPr>
              <a:t>help, </a:t>
            </a:r>
            <a:r>
              <a:rPr dirty="0" sz="3400" spc="90">
                <a:latin typeface="Verdana"/>
                <a:cs typeface="Verdana"/>
              </a:rPr>
              <a:t>and</a:t>
            </a:r>
            <a:r>
              <a:rPr dirty="0" sz="3400" spc="-200">
                <a:latin typeface="Verdana"/>
                <a:cs typeface="Verdana"/>
              </a:rPr>
              <a:t> </a:t>
            </a:r>
            <a:r>
              <a:rPr dirty="0" sz="3400">
                <a:latin typeface="Verdana"/>
                <a:cs typeface="Verdana"/>
              </a:rPr>
              <a:t>personalized</a:t>
            </a:r>
            <a:r>
              <a:rPr dirty="0" sz="3400" spc="-195">
                <a:latin typeface="Verdana"/>
                <a:cs typeface="Verdana"/>
              </a:rPr>
              <a:t> </a:t>
            </a:r>
            <a:r>
              <a:rPr dirty="0" sz="3400" spc="-10">
                <a:latin typeface="Verdana"/>
                <a:cs typeface="Verdana"/>
              </a:rPr>
              <a:t>learning </a:t>
            </a:r>
            <a:r>
              <a:rPr dirty="0" sz="3400" spc="60">
                <a:latin typeface="Verdana"/>
                <a:cs typeface="Verdana"/>
              </a:rPr>
              <a:t>support</a:t>
            </a:r>
            <a:r>
              <a:rPr dirty="0" sz="3400" spc="-275">
                <a:latin typeface="Verdana"/>
                <a:cs typeface="Verdana"/>
              </a:rPr>
              <a:t> </a:t>
            </a:r>
            <a:r>
              <a:rPr dirty="0" sz="3400" spc="-85">
                <a:latin typeface="Verdana"/>
                <a:cs typeface="Verdana"/>
              </a:rPr>
              <a:t>is</a:t>
            </a:r>
            <a:r>
              <a:rPr dirty="0" sz="3400" spc="-275">
                <a:latin typeface="Verdana"/>
                <a:cs typeface="Verdana"/>
              </a:rPr>
              <a:t> </a:t>
            </a:r>
            <a:r>
              <a:rPr dirty="0" sz="3400" spc="-30">
                <a:latin typeface="Verdana"/>
                <a:cs typeface="Verdana"/>
              </a:rPr>
              <a:t>limited.</a:t>
            </a:r>
            <a:r>
              <a:rPr dirty="0" sz="3400" spc="-275">
                <a:latin typeface="Verdana"/>
                <a:cs typeface="Verdana"/>
              </a:rPr>
              <a:t> </a:t>
            </a:r>
            <a:r>
              <a:rPr dirty="0" sz="3400" spc="-20">
                <a:latin typeface="Verdana"/>
                <a:cs typeface="Verdana"/>
              </a:rPr>
              <a:t>This </a:t>
            </a:r>
            <a:r>
              <a:rPr dirty="0" sz="3400" spc="65">
                <a:latin typeface="Verdana"/>
                <a:cs typeface="Verdana"/>
              </a:rPr>
              <a:t>highlights</a:t>
            </a:r>
            <a:r>
              <a:rPr dirty="0" sz="3400" spc="-290">
                <a:latin typeface="Verdana"/>
                <a:cs typeface="Verdana"/>
              </a:rPr>
              <a:t> </a:t>
            </a:r>
            <a:r>
              <a:rPr dirty="0" sz="3400" spc="70">
                <a:latin typeface="Verdana"/>
                <a:cs typeface="Verdana"/>
              </a:rPr>
              <a:t>the</a:t>
            </a:r>
            <a:r>
              <a:rPr dirty="0" sz="3400" spc="-290">
                <a:latin typeface="Verdana"/>
                <a:cs typeface="Verdana"/>
              </a:rPr>
              <a:t> </a:t>
            </a:r>
            <a:r>
              <a:rPr dirty="0" sz="3400" spc="90">
                <a:latin typeface="Verdana"/>
                <a:cs typeface="Verdana"/>
              </a:rPr>
              <a:t>need</a:t>
            </a:r>
            <a:r>
              <a:rPr dirty="0" sz="3400" spc="-290">
                <a:latin typeface="Verdana"/>
                <a:cs typeface="Verdana"/>
              </a:rPr>
              <a:t> </a:t>
            </a:r>
            <a:r>
              <a:rPr dirty="0" sz="3400" spc="-45">
                <a:latin typeface="Verdana"/>
                <a:cs typeface="Verdana"/>
              </a:rPr>
              <a:t>for</a:t>
            </a:r>
            <a:r>
              <a:rPr dirty="0" sz="3400" spc="-290">
                <a:latin typeface="Verdana"/>
                <a:cs typeface="Verdana"/>
              </a:rPr>
              <a:t> </a:t>
            </a:r>
            <a:r>
              <a:rPr dirty="0" sz="3400" spc="-50">
                <a:latin typeface="Verdana"/>
                <a:cs typeface="Verdana"/>
              </a:rPr>
              <a:t>a </a:t>
            </a:r>
            <a:r>
              <a:rPr dirty="0" sz="3400" spc="-35">
                <a:latin typeface="Verdana"/>
                <a:cs typeface="Verdana"/>
              </a:rPr>
              <a:t>simple,</a:t>
            </a:r>
            <a:r>
              <a:rPr dirty="0" sz="3400" spc="-195">
                <a:latin typeface="Verdana"/>
                <a:cs typeface="Verdana"/>
              </a:rPr>
              <a:t> </a:t>
            </a:r>
            <a:r>
              <a:rPr dirty="0" sz="3400">
                <a:latin typeface="Verdana"/>
                <a:cs typeface="Verdana"/>
              </a:rPr>
              <a:t>student-</a:t>
            </a:r>
            <a:r>
              <a:rPr dirty="0" sz="3400" spc="-10">
                <a:latin typeface="Verdana"/>
                <a:cs typeface="Verdana"/>
              </a:rPr>
              <a:t>friendly </a:t>
            </a:r>
            <a:r>
              <a:rPr dirty="0" sz="3400">
                <a:latin typeface="Verdana"/>
                <a:cs typeface="Verdana"/>
              </a:rPr>
              <a:t>intelligent</a:t>
            </a:r>
            <a:r>
              <a:rPr dirty="0" sz="3400" spc="35">
                <a:latin typeface="Verdana"/>
                <a:cs typeface="Verdana"/>
              </a:rPr>
              <a:t> </a:t>
            </a:r>
            <a:r>
              <a:rPr dirty="0" sz="3400">
                <a:latin typeface="Verdana"/>
                <a:cs typeface="Verdana"/>
              </a:rPr>
              <a:t>learning</a:t>
            </a:r>
            <a:r>
              <a:rPr dirty="0" sz="3400" spc="40">
                <a:latin typeface="Verdana"/>
                <a:cs typeface="Verdana"/>
              </a:rPr>
              <a:t> </a:t>
            </a:r>
            <a:r>
              <a:rPr dirty="0" sz="3400" spc="-50">
                <a:latin typeface="Verdana"/>
                <a:cs typeface="Verdana"/>
              </a:rPr>
              <a:t>assistant.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17154140" y="5885885"/>
            <a:ext cx="471805" cy="471805"/>
          </a:xfrm>
          <a:custGeom>
            <a:avLst/>
            <a:gdLst/>
            <a:ahLst/>
            <a:cxnLst/>
            <a:rect l="l" t="t" r="r" b="b"/>
            <a:pathLst>
              <a:path w="471805" h="471804">
                <a:moveTo>
                  <a:pt x="235859" y="471719"/>
                </a:moveTo>
                <a:lnTo>
                  <a:pt x="188325" y="466927"/>
                </a:lnTo>
                <a:lnTo>
                  <a:pt x="144052" y="453184"/>
                </a:lnTo>
                <a:lnTo>
                  <a:pt x="103988" y="431438"/>
                </a:lnTo>
                <a:lnTo>
                  <a:pt x="69081" y="402637"/>
                </a:lnTo>
                <a:lnTo>
                  <a:pt x="40281" y="367731"/>
                </a:lnTo>
                <a:lnTo>
                  <a:pt x="18535" y="327666"/>
                </a:lnTo>
                <a:lnTo>
                  <a:pt x="4791" y="283393"/>
                </a:lnTo>
                <a:lnTo>
                  <a:pt x="0" y="235859"/>
                </a:lnTo>
                <a:lnTo>
                  <a:pt x="4791" y="188325"/>
                </a:lnTo>
                <a:lnTo>
                  <a:pt x="18535" y="144052"/>
                </a:lnTo>
                <a:lnTo>
                  <a:pt x="40281" y="103988"/>
                </a:lnTo>
                <a:lnTo>
                  <a:pt x="69081" y="69081"/>
                </a:lnTo>
                <a:lnTo>
                  <a:pt x="103988" y="40281"/>
                </a:lnTo>
                <a:lnTo>
                  <a:pt x="144052" y="18535"/>
                </a:lnTo>
                <a:lnTo>
                  <a:pt x="188325" y="4791"/>
                </a:lnTo>
                <a:lnTo>
                  <a:pt x="235859" y="0"/>
                </a:lnTo>
                <a:lnTo>
                  <a:pt x="283393" y="4791"/>
                </a:lnTo>
                <a:lnTo>
                  <a:pt x="327666" y="18535"/>
                </a:lnTo>
                <a:lnTo>
                  <a:pt x="367731" y="40281"/>
                </a:lnTo>
                <a:lnTo>
                  <a:pt x="402637" y="69081"/>
                </a:lnTo>
                <a:lnTo>
                  <a:pt x="431438" y="103988"/>
                </a:lnTo>
                <a:lnTo>
                  <a:pt x="453184" y="144052"/>
                </a:lnTo>
                <a:lnTo>
                  <a:pt x="466927" y="188325"/>
                </a:lnTo>
                <a:lnTo>
                  <a:pt x="471719" y="235859"/>
                </a:lnTo>
                <a:lnTo>
                  <a:pt x="466927" y="283393"/>
                </a:lnTo>
                <a:lnTo>
                  <a:pt x="453184" y="327666"/>
                </a:lnTo>
                <a:lnTo>
                  <a:pt x="431438" y="367731"/>
                </a:lnTo>
                <a:lnTo>
                  <a:pt x="402637" y="402637"/>
                </a:lnTo>
                <a:lnTo>
                  <a:pt x="367731" y="431438"/>
                </a:lnTo>
                <a:lnTo>
                  <a:pt x="327666" y="453184"/>
                </a:lnTo>
                <a:lnTo>
                  <a:pt x="283393" y="466927"/>
                </a:lnTo>
                <a:lnTo>
                  <a:pt x="235859" y="471719"/>
                </a:lnTo>
                <a:close/>
              </a:path>
            </a:pathLst>
          </a:custGeom>
          <a:solidFill>
            <a:srgbClr val="797C7C">
              <a:alpha val="12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15293088" y="1580287"/>
            <a:ext cx="1057275" cy="1057275"/>
          </a:xfrm>
          <a:custGeom>
            <a:avLst/>
            <a:gdLst/>
            <a:ahLst/>
            <a:cxnLst/>
            <a:rect l="l" t="t" r="r" b="b"/>
            <a:pathLst>
              <a:path w="1057275" h="1057275">
                <a:moveTo>
                  <a:pt x="528390" y="1056780"/>
                </a:moveTo>
                <a:lnTo>
                  <a:pt x="480295" y="1054620"/>
                </a:lnTo>
                <a:lnTo>
                  <a:pt x="433411" y="1048267"/>
                </a:lnTo>
                <a:lnTo>
                  <a:pt x="387923" y="1037905"/>
                </a:lnTo>
                <a:lnTo>
                  <a:pt x="344017" y="1023722"/>
                </a:lnTo>
                <a:lnTo>
                  <a:pt x="301881" y="1005905"/>
                </a:lnTo>
                <a:lnTo>
                  <a:pt x="261701" y="984639"/>
                </a:lnTo>
                <a:lnTo>
                  <a:pt x="223663" y="960112"/>
                </a:lnTo>
                <a:lnTo>
                  <a:pt x="187955" y="932509"/>
                </a:lnTo>
                <a:lnTo>
                  <a:pt x="154761" y="902018"/>
                </a:lnTo>
                <a:lnTo>
                  <a:pt x="124270" y="868825"/>
                </a:lnTo>
                <a:lnTo>
                  <a:pt x="96668" y="833116"/>
                </a:lnTo>
                <a:lnTo>
                  <a:pt x="72140" y="795078"/>
                </a:lnTo>
                <a:lnTo>
                  <a:pt x="50874" y="754898"/>
                </a:lnTo>
                <a:lnTo>
                  <a:pt x="33057" y="712762"/>
                </a:lnTo>
                <a:lnTo>
                  <a:pt x="18874" y="668857"/>
                </a:lnTo>
                <a:lnTo>
                  <a:pt x="8513" y="623368"/>
                </a:lnTo>
                <a:lnTo>
                  <a:pt x="2159" y="576484"/>
                </a:lnTo>
                <a:lnTo>
                  <a:pt x="0" y="528390"/>
                </a:lnTo>
                <a:lnTo>
                  <a:pt x="2159" y="480295"/>
                </a:lnTo>
                <a:lnTo>
                  <a:pt x="8513" y="433411"/>
                </a:lnTo>
                <a:lnTo>
                  <a:pt x="18874" y="387923"/>
                </a:lnTo>
                <a:lnTo>
                  <a:pt x="33057" y="344017"/>
                </a:lnTo>
                <a:lnTo>
                  <a:pt x="50874" y="301881"/>
                </a:lnTo>
                <a:lnTo>
                  <a:pt x="72140" y="261701"/>
                </a:lnTo>
                <a:lnTo>
                  <a:pt x="96668" y="223663"/>
                </a:lnTo>
                <a:lnTo>
                  <a:pt x="124270" y="187955"/>
                </a:lnTo>
                <a:lnTo>
                  <a:pt x="154761" y="154761"/>
                </a:lnTo>
                <a:lnTo>
                  <a:pt x="187955" y="124270"/>
                </a:lnTo>
                <a:lnTo>
                  <a:pt x="223663" y="96668"/>
                </a:lnTo>
                <a:lnTo>
                  <a:pt x="261701" y="72140"/>
                </a:lnTo>
                <a:lnTo>
                  <a:pt x="301881" y="50874"/>
                </a:lnTo>
                <a:lnTo>
                  <a:pt x="344017" y="33057"/>
                </a:lnTo>
                <a:lnTo>
                  <a:pt x="387923" y="18874"/>
                </a:lnTo>
                <a:lnTo>
                  <a:pt x="433411" y="8513"/>
                </a:lnTo>
                <a:lnTo>
                  <a:pt x="480295" y="2159"/>
                </a:lnTo>
                <a:lnTo>
                  <a:pt x="528390" y="0"/>
                </a:lnTo>
                <a:lnTo>
                  <a:pt x="576484" y="2159"/>
                </a:lnTo>
                <a:lnTo>
                  <a:pt x="623368" y="8513"/>
                </a:lnTo>
                <a:lnTo>
                  <a:pt x="668856" y="18874"/>
                </a:lnTo>
                <a:lnTo>
                  <a:pt x="712762" y="33057"/>
                </a:lnTo>
                <a:lnTo>
                  <a:pt x="754898" y="50874"/>
                </a:lnTo>
                <a:lnTo>
                  <a:pt x="795078" y="72140"/>
                </a:lnTo>
                <a:lnTo>
                  <a:pt x="833115" y="96668"/>
                </a:lnTo>
                <a:lnTo>
                  <a:pt x="868824" y="124270"/>
                </a:lnTo>
                <a:lnTo>
                  <a:pt x="902017" y="154761"/>
                </a:lnTo>
                <a:lnTo>
                  <a:pt x="932508" y="187955"/>
                </a:lnTo>
                <a:lnTo>
                  <a:pt x="960111" y="223663"/>
                </a:lnTo>
                <a:lnTo>
                  <a:pt x="984638" y="261701"/>
                </a:lnTo>
                <a:lnTo>
                  <a:pt x="1005904" y="301881"/>
                </a:lnTo>
                <a:lnTo>
                  <a:pt x="1023722" y="344017"/>
                </a:lnTo>
                <a:lnTo>
                  <a:pt x="1037904" y="387923"/>
                </a:lnTo>
                <a:lnTo>
                  <a:pt x="1048266" y="433411"/>
                </a:lnTo>
                <a:lnTo>
                  <a:pt x="1054620" y="480295"/>
                </a:lnTo>
                <a:lnTo>
                  <a:pt x="1056779" y="528390"/>
                </a:lnTo>
                <a:lnTo>
                  <a:pt x="1054620" y="576484"/>
                </a:lnTo>
                <a:lnTo>
                  <a:pt x="1048266" y="623368"/>
                </a:lnTo>
                <a:lnTo>
                  <a:pt x="1037904" y="668857"/>
                </a:lnTo>
                <a:lnTo>
                  <a:pt x="1023722" y="712762"/>
                </a:lnTo>
                <a:lnTo>
                  <a:pt x="1005904" y="754898"/>
                </a:lnTo>
                <a:lnTo>
                  <a:pt x="984638" y="795078"/>
                </a:lnTo>
                <a:lnTo>
                  <a:pt x="960111" y="833116"/>
                </a:lnTo>
                <a:lnTo>
                  <a:pt x="932508" y="868825"/>
                </a:lnTo>
                <a:lnTo>
                  <a:pt x="902017" y="902018"/>
                </a:lnTo>
                <a:lnTo>
                  <a:pt x="868824" y="932509"/>
                </a:lnTo>
                <a:lnTo>
                  <a:pt x="833115" y="960112"/>
                </a:lnTo>
                <a:lnTo>
                  <a:pt x="795078" y="984639"/>
                </a:lnTo>
                <a:lnTo>
                  <a:pt x="754898" y="1005905"/>
                </a:lnTo>
                <a:lnTo>
                  <a:pt x="712762" y="1023722"/>
                </a:lnTo>
                <a:lnTo>
                  <a:pt x="668856" y="1037905"/>
                </a:lnTo>
                <a:lnTo>
                  <a:pt x="623368" y="1048267"/>
                </a:lnTo>
                <a:lnTo>
                  <a:pt x="576484" y="1054620"/>
                </a:lnTo>
                <a:lnTo>
                  <a:pt x="528390" y="1056780"/>
                </a:lnTo>
                <a:close/>
              </a:path>
            </a:pathLst>
          </a:custGeom>
          <a:solidFill>
            <a:srgbClr val="5E4E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15567043" y="1852858"/>
            <a:ext cx="509270" cy="46418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850" spc="50">
                <a:solidFill>
                  <a:srgbClr val="F5F4F1"/>
                </a:solidFill>
                <a:latin typeface="Verdana"/>
                <a:cs typeface="Verdana"/>
              </a:rPr>
              <a:t>04</a:t>
            </a:r>
            <a:endParaRPr sz="28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378380" y="4020474"/>
            <a:ext cx="13084175" cy="0"/>
          </a:xfrm>
          <a:custGeom>
            <a:avLst/>
            <a:gdLst/>
            <a:ahLst/>
            <a:cxnLst/>
            <a:rect l="l" t="t" r="r" b="b"/>
            <a:pathLst>
              <a:path w="13084175" h="0">
                <a:moveTo>
                  <a:pt x="0" y="0"/>
                </a:moveTo>
                <a:lnTo>
                  <a:pt x="1308362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378380" y="0"/>
            <a:ext cx="15177769" cy="10283825"/>
            <a:chOff x="1378380" y="0"/>
            <a:chExt cx="15177769" cy="10283825"/>
          </a:xfrm>
        </p:grpSpPr>
        <p:sp>
          <p:nvSpPr>
            <p:cNvPr id="4" name="object 4" descr=""/>
            <p:cNvSpPr/>
            <p:nvPr/>
          </p:nvSpPr>
          <p:spPr>
            <a:xfrm>
              <a:off x="1378380" y="8096539"/>
              <a:ext cx="13084175" cy="0"/>
            </a:xfrm>
            <a:custGeom>
              <a:avLst/>
              <a:gdLst/>
              <a:ahLst/>
              <a:cxnLst/>
              <a:rect l="l" t="t" r="r" b="b"/>
              <a:pathLst>
                <a:path w="13084175" h="0">
                  <a:moveTo>
                    <a:pt x="0" y="0"/>
                  </a:moveTo>
                  <a:lnTo>
                    <a:pt x="1308362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81636" y="0"/>
              <a:ext cx="7374174" cy="10283802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65680" y="1634494"/>
            <a:ext cx="10502900" cy="2006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400"/>
              <a:t>EXISTING</a:t>
            </a:r>
            <a:r>
              <a:rPr dirty="0" spc="-860"/>
              <a:t> </a:t>
            </a:r>
            <a:r>
              <a:rPr dirty="0" spc="-994"/>
              <a:t>SYSTEM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15019546" y="2118137"/>
            <a:ext cx="474345" cy="46418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850" spc="-25">
                <a:solidFill>
                  <a:srgbClr val="F5F4F1"/>
                </a:solidFill>
                <a:latin typeface="Verdana"/>
                <a:cs typeface="Verdana"/>
              </a:rPr>
              <a:t>05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468669" y="4284310"/>
            <a:ext cx="12602845" cy="3025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-635">
              <a:lnSpc>
                <a:spcPct val="115799"/>
              </a:lnSpc>
              <a:spcBef>
                <a:spcPts val="100"/>
              </a:spcBef>
            </a:pPr>
            <a:r>
              <a:rPr dirty="0" sz="3400">
                <a:latin typeface="Verdana"/>
                <a:cs typeface="Verdana"/>
              </a:rPr>
              <a:t>Students</a:t>
            </a:r>
            <a:r>
              <a:rPr dirty="0" sz="3400" spc="-235">
                <a:latin typeface="Verdana"/>
                <a:cs typeface="Verdana"/>
              </a:rPr>
              <a:t> </a:t>
            </a:r>
            <a:r>
              <a:rPr dirty="0" sz="3400" spc="-90">
                <a:latin typeface="Verdana"/>
                <a:cs typeface="Verdana"/>
              </a:rPr>
              <a:t>rely</a:t>
            </a:r>
            <a:r>
              <a:rPr dirty="0" sz="3400" spc="-229">
                <a:latin typeface="Verdana"/>
                <a:cs typeface="Verdana"/>
              </a:rPr>
              <a:t> </a:t>
            </a:r>
            <a:r>
              <a:rPr dirty="0" sz="3400" spc="100">
                <a:latin typeface="Verdana"/>
                <a:cs typeface="Verdana"/>
              </a:rPr>
              <a:t>on</a:t>
            </a:r>
            <a:r>
              <a:rPr dirty="0" sz="3400" spc="-229">
                <a:latin typeface="Verdana"/>
                <a:cs typeface="Verdana"/>
              </a:rPr>
              <a:t> </a:t>
            </a:r>
            <a:r>
              <a:rPr dirty="0" sz="3400" spc="-70">
                <a:latin typeface="Verdana"/>
                <a:cs typeface="Verdana"/>
              </a:rPr>
              <a:t>textbooks,</a:t>
            </a:r>
            <a:r>
              <a:rPr dirty="0" sz="3400" spc="-229">
                <a:latin typeface="Verdana"/>
                <a:cs typeface="Verdana"/>
              </a:rPr>
              <a:t> </a:t>
            </a:r>
            <a:r>
              <a:rPr dirty="0" sz="3400">
                <a:latin typeface="Verdana"/>
                <a:cs typeface="Verdana"/>
              </a:rPr>
              <a:t>lecture</a:t>
            </a:r>
            <a:r>
              <a:rPr dirty="0" sz="3400" spc="-229">
                <a:latin typeface="Verdana"/>
                <a:cs typeface="Verdana"/>
              </a:rPr>
              <a:t> </a:t>
            </a:r>
            <a:r>
              <a:rPr dirty="0" sz="3400" spc="-80">
                <a:latin typeface="Verdana"/>
                <a:cs typeface="Verdana"/>
              </a:rPr>
              <a:t>notes,</a:t>
            </a:r>
            <a:r>
              <a:rPr dirty="0" sz="3400" spc="-229">
                <a:latin typeface="Verdana"/>
                <a:cs typeface="Verdana"/>
              </a:rPr>
              <a:t> </a:t>
            </a:r>
            <a:r>
              <a:rPr dirty="0" sz="3400" spc="90">
                <a:latin typeface="Verdana"/>
                <a:cs typeface="Verdana"/>
              </a:rPr>
              <a:t>and</a:t>
            </a:r>
            <a:r>
              <a:rPr dirty="0" sz="3400" spc="-229">
                <a:latin typeface="Verdana"/>
                <a:cs typeface="Verdana"/>
              </a:rPr>
              <a:t> </a:t>
            </a:r>
            <a:r>
              <a:rPr dirty="0" sz="3400" spc="40">
                <a:latin typeface="Verdana"/>
                <a:cs typeface="Verdana"/>
              </a:rPr>
              <a:t>online </a:t>
            </a:r>
            <a:r>
              <a:rPr dirty="0" sz="3400">
                <a:latin typeface="Verdana"/>
                <a:cs typeface="Verdana"/>
              </a:rPr>
              <a:t>platforms</a:t>
            </a:r>
            <a:r>
              <a:rPr dirty="0" sz="3400" spc="-220">
                <a:latin typeface="Verdana"/>
                <a:cs typeface="Verdana"/>
              </a:rPr>
              <a:t> </a:t>
            </a:r>
            <a:r>
              <a:rPr dirty="0" sz="3400" spc="-30">
                <a:latin typeface="Verdana"/>
                <a:cs typeface="Verdana"/>
              </a:rPr>
              <a:t>like</a:t>
            </a:r>
            <a:r>
              <a:rPr dirty="0" sz="3400" spc="-220">
                <a:latin typeface="Verdana"/>
                <a:cs typeface="Verdana"/>
              </a:rPr>
              <a:t> </a:t>
            </a:r>
            <a:r>
              <a:rPr dirty="0" sz="3400">
                <a:latin typeface="Verdana"/>
                <a:cs typeface="Verdana"/>
              </a:rPr>
              <a:t>Google</a:t>
            </a:r>
            <a:r>
              <a:rPr dirty="0" sz="3400" spc="-220">
                <a:latin typeface="Verdana"/>
                <a:cs typeface="Verdana"/>
              </a:rPr>
              <a:t> </a:t>
            </a:r>
            <a:r>
              <a:rPr dirty="0" sz="3400" spc="90">
                <a:latin typeface="Verdana"/>
                <a:cs typeface="Verdana"/>
              </a:rPr>
              <a:t>and</a:t>
            </a:r>
            <a:r>
              <a:rPr dirty="0" sz="3400" spc="-220">
                <a:latin typeface="Verdana"/>
                <a:cs typeface="Verdana"/>
              </a:rPr>
              <a:t> </a:t>
            </a:r>
            <a:r>
              <a:rPr dirty="0" sz="3400" spc="-30">
                <a:latin typeface="Verdana"/>
                <a:cs typeface="Verdana"/>
              </a:rPr>
              <a:t>YouTube</a:t>
            </a:r>
            <a:r>
              <a:rPr dirty="0" sz="3400" spc="-220">
                <a:latin typeface="Verdana"/>
                <a:cs typeface="Verdana"/>
              </a:rPr>
              <a:t> </a:t>
            </a:r>
            <a:r>
              <a:rPr dirty="0" sz="3400" spc="-45">
                <a:latin typeface="Verdana"/>
                <a:cs typeface="Verdana"/>
              </a:rPr>
              <a:t>for</a:t>
            </a:r>
            <a:r>
              <a:rPr dirty="0" sz="3400" spc="-220">
                <a:latin typeface="Verdana"/>
                <a:cs typeface="Verdana"/>
              </a:rPr>
              <a:t> </a:t>
            </a:r>
            <a:r>
              <a:rPr dirty="0" sz="3400" spc="-35">
                <a:latin typeface="Verdana"/>
                <a:cs typeface="Verdana"/>
              </a:rPr>
              <a:t>learning.</a:t>
            </a:r>
            <a:r>
              <a:rPr dirty="0" sz="3400" spc="-220">
                <a:latin typeface="Verdana"/>
                <a:cs typeface="Verdana"/>
              </a:rPr>
              <a:t> </a:t>
            </a:r>
            <a:r>
              <a:rPr dirty="0" sz="3400" spc="-10">
                <a:latin typeface="Verdana"/>
                <a:cs typeface="Verdana"/>
              </a:rPr>
              <a:t>However, </a:t>
            </a:r>
            <a:r>
              <a:rPr dirty="0" sz="3400">
                <a:latin typeface="Verdana"/>
                <a:cs typeface="Verdana"/>
              </a:rPr>
              <a:t>these</a:t>
            </a:r>
            <a:r>
              <a:rPr dirty="0" sz="3400" spc="-254">
                <a:latin typeface="Verdana"/>
                <a:cs typeface="Verdana"/>
              </a:rPr>
              <a:t> </a:t>
            </a:r>
            <a:r>
              <a:rPr dirty="0" sz="3400" spc="-20">
                <a:latin typeface="Verdana"/>
                <a:cs typeface="Verdana"/>
              </a:rPr>
              <a:t>sources</a:t>
            </a:r>
            <a:r>
              <a:rPr dirty="0" sz="3400" spc="-250">
                <a:latin typeface="Verdana"/>
                <a:cs typeface="Verdana"/>
              </a:rPr>
              <a:t> </a:t>
            </a:r>
            <a:r>
              <a:rPr dirty="0" sz="3400" spc="-35">
                <a:latin typeface="Verdana"/>
                <a:cs typeface="Verdana"/>
              </a:rPr>
              <a:t>offer</a:t>
            </a:r>
            <a:r>
              <a:rPr dirty="0" sz="3400" spc="-250">
                <a:latin typeface="Verdana"/>
                <a:cs typeface="Verdana"/>
              </a:rPr>
              <a:t> </a:t>
            </a:r>
            <a:r>
              <a:rPr dirty="0" sz="3400" spc="50">
                <a:latin typeface="Verdana"/>
                <a:cs typeface="Verdana"/>
              </a:rPr>
              <a:t>limited</a:t>
            </a:r>
            <a:r>
              <a:rPr dirty="0" sz="3400" spc="-250">
                <a:latin typeface="Verdana"/>
                <a:cs typeface="Verdana"/>
              </a:rPr>
              <a:t> </a:t>
            </a:r>
            <a:r>
              <a:rPr dirty="0" sz="3400" spc="-30">
                <a:latin typeface="Verdana"/>
                <a:cs typeface="Verdana"/>
              </a:rPr>
              <a:t>personalization,</a:t>
            </a:r>
            <a:r>
              <a:rPr dirty="0" sz="3400" spc="-254">
                <a:latin typeface="Verdana"/>
                <a:cs typeface="Verdana"/>
              </a:rPr>
              <a:t> </a:t>
            </a:r>
            <a:r>
              <a:rPr dirty="0" sz="3400">
                <a:latin typeface="Verdana"/>
                <a:cs typeface="Verdana"/>
              </a:rPr>
              <a:t>require</a:t>
            </a:r>
            <a:r>
              <a:rPr dirty="0" sz="3400" spc="-250">
                <a:latin typeface="Verdana"/>
                <a:cs typeface="Verdana"/>
              </a:rPr>
              <a:t> </a:t>
            </a:r>
            <a:r>
              <a:rPr dirty="0" sz="3400" spc="70">
                <a:latin typeface="Verdana"/>
                <a:cs typeface="Verdana"/>
              </a:rPr>
              <a:t>time</a:t>
            </a:r>
            <a:r>
              <a:rPr dirty="0" sz="3400" spc="-250">
                <a:latin typeface="Verdana"/>
                <a:cs typeface="Verdana"/>
              </a:rPr>
              <a:t> </a:t>
            </a:r>
            <a:r>
              <a:rPr dirty="0" sz="3400" spc="-25">
                <a:latin typeface="Verdana"/>
                <a:cs typeface="Verdana"/>
              </a:rPr>
              <a:t>to </a:t>
            </a:r>
            <a:r>
              <a:rPr dirty="0" sz="3400">
                <a:latin typeface="Verdana"/>
                <a:cs typeface="Verdana"/>
              </a:rPr>
              <a:t>filter</a:t>
            </a:r>
            <a:r>
              <a:rPr dirty="0" sz="3400" spc="-265">
                <a:latin typeface="Verdana"/>
                <a:cs typeface="Verdana"/>
              </a:rPr>
              <a:t> </a:t>
            </a:r>
            <a:r>
              <a:rPr dirty="0" sz="3400">
                <a:latin typeface="Verdana"/>
                <a:cs typeface="Verdana"/>
              </a:rPr>
              <a:t>useful</a:t>
            </a:r>
            <a:r>
              <a:rPr dirty="0" sz="3400" spc="-265">
                <a:latin typeface="Verdana"/>
                <a:cs typeface="Verdana"/>
              </a:rPr>
              <a:t> </a:t>
            </a:r>
            <a:r>
              <a:rPr dirty="0" sz="3400" spc="-10">
                <a:latin typeface="Verdana"/>
                <a:cs typeface="Verdana"/>
              </a:rPr>
              <a:t>content,</a:t>
            </a:r>
            <a:r>
              <a:rPr dirty="0" sz="3400" spc="-265">
                <a:latin typeface="Verdana"/>
                <a:cs typeface="Verdana"/>
              </a:rPr>
              <a:t> </a:t>
            </a:r>
            <a:r>
              <a:rPr dirty="0" sz="3400" spc="90">
                <a:latin typeface="Verdana"/>
                <a:cs typeface="Verdana"/>
              </a:rPr>
              <a:t>and</a:t>
            </a:r>
            <a:r>
              <a:rPr dirty="0" sz="3400" spc="-260">
                <a:latin typeface="Verdana"/>
                <a:cs typeface="Verdana"/>
              </a:rPr>
              <a:t> </a:t>
            </a:r>
            <a:r>
              <a:rPr dirty="0" sz="3400" spc="120">
                <a:latin typeface="Verdana"/>
                <a:cs typeface="Verdana"/>
              </a:rPr>
              <a:t>do</a:t>
            </a:r>
            <a:r>
              <a:rPr dirty="0" sz="3400" spc="-265">
                <a:latin typeface="Verdana"/>
                <a:cs typeface="Verdana"/>
              </a:rPr>
              <a:t> </a:t>
            </a:r>
            <a:r>
              <a:rPr dirty="0" sz="3400" spc="80">
                <a:latin typeface="Verdana"/>
                <a:cs typeface="Verdana"/>
              </a:rPr>
              <a:t>not</a:t>
            </a:r>
            <a:r>
              <a:rPr dirty="0" sz="3400" spc="-265">
                <a:latin typeface="Verdana"/>
                <a:cs typeface="Verdana"/>
              </a:rPr>
              <a:t> </a:t>
            </a:r>
            <a:r>
              <a:rPr dirty="0" sz="3400">
                <a:latin typeface="Verdana"/>
                <a:cs typeface="Verdana"/>
              </a:rPr>
              <a:t>provide</a:t>
            </a:r>
            <a:r>
              <a:rPr dirty="0" sz="3400" spc="-260">
                <a:latin typeface="Verdana"/>
                <a:cs typeface="Verdana"/>
              </a:rPr>
              <a:t> </a:t>
            </a:r>
            <a:r>
              <a:rPr dirty="0" sz="3400" spc="-10">
                <a:latin typeface="Verdana"/>
                <a:cs typeface="Verdana"/>
              </a:rPr>
              <a:t>instant assessment</a:t>
            </a:r>
            <a:r>
              <a:rPr dirty="0" sz="3400" spc="-285">
                <a:latin typeface="Verdana"/>
                <a:cs typeface="Verdana"/>
              </a:rPr>
              <a:t> </a:t>
            </a:r>
            <a:r>
              <a:rPr dirty="0" sz="3400" spc="-25">
                <a:latin typeface="Verdana"/>
                <a:cs typeface="Verdana"/>
              </a:rPr>
              <a:t>or</a:t>
            </a:r>
            <a:r>
              <a:rPr dirty="0" sz="3400" spc="-285">
                <a:latin typeface="Verdana"/>
                <a:cs typeface="Verdana"/>
              </a:rPr>
              <a:t> </a:t>
            </a:r>
            <a:r>
              <a:rPr dirty="0" sz="3400" spc="-10">
                <a:latin typeface="Verdana"/>
                <a:cs typeface="Verdana"/>
              </a:rPr>
              <a:t>feedback.</a:t>
            </a:r>
            <a:endParaRPr sz="3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028700" y="4787851"/>
            <a:ext cx="6577965" cy="1869439"/>
          </a:xfrm>
          <a:custGeom>
            <a:avLst/>
            <a:gdLst/>
            <a:ahLst/>
            <a:cxnLst/>
            <a:rect l="l" t="t" r="r" b="b"/>
            <a:pathLst>
              <a:path w="6577965" h="1869440">
                <a:moveTo>
                  <a:pt x="6063200" y="1869007"/>
                </a:moveTo>
                <a:lnTo>
                  <a:pt x="514350" y="1869007"/>
                </a:lnTo>
                <a:lnTo>
                  <a:pt x="463512" y="1866490"/>
                </a:lnTo>
                <a:lnTo>
                  <a:pt x="413536" y="1859032"/>
                </a:lnTo>
                <a:lnTo>
                  <a:pt x="364758" y="1846774"/>
                </a:lnTo>
                <a:lnTo>
                  <a:pt x="317516" y="1829854"/>
                </a:lnTo>
                <a:lnTo>
                  <a:pt x="272147" y="1808413"/>
                </a:lnTo>
                <a:lnTo>
                  <a:pt x="228988" y="1782590"/>
                </a:lnTo>
                <a:lnTo>
                  <a:pt x="188376" y="1752525"/>
                </a:lnTo>
                <a:lnTo>
                  <a:pt x="150649" y="1718357"/>
                </a:lnTo>
                <a:lnTo>
                  <a:pt x="116481" y="1680630"/>
                </a:lnTo>
                <a:lnTo>
                  <a:pt x="86416" y="1640018"/>
                </a:lnTo>
                <a:lnTo>
                  <a:pt x="60593" y="1596859"/>
                </a:lnTo>
                <a:lnTo>
                  <a:pt x="39152" y="1551490"/>
                </a:lnTo>
                <a:lnTo>
                  <a:pt x="22232" y="1504248"/>
                </a:lnTo>
                <a:lnTo>
                  <a:pt x="9974" y="1455470"/>
                </a:lnTo>
                <a:lnTo>
                  <a:pt x="2516" y="1405494"/>
                </a:lnTo>
                <a:lnTo>
                  <a:pt x="0" y="1354657"/>
                </a:lnTo>
                <a:lnTo>
                  <a:pt x="0" y="514349"/>
                </a:lnTo>
                <a:lnTo>
                  <a:pt x="2516" y="463512"/>
                </a:lnTo>
                <a:lnTo>
                  <a:pt x="9974" y="413536"/>
                </a:lnTo>
                <a:lnTo>
                  <a:pt x="22232" y="364759"/>
                </a:lnTo>
                <a:lnTo>
                  <a:pt x="39152" y="317516"/>
                </a:lnTo>
                <a:lnTo>
                  <a:pt x="60593" y="272147"/>
                </a:lnTo>
                <a:lnTo>
                  <a:pt x="86416" y="228988"/>
                </a:lnTo>
                <a:lnTo>
                  <a:pt x="116481" y="188376"/>
                </a:lnTo>
                <a:lnTo>
                  <a:pt x="150649" y="150649"/>
                </a:lnTo>
                <a:lnTo>
                  <a:pt x="188376" y="116482"/>
                </a:lnTo>
                <a:lnTo>
                  <a:pt x="228988" y="86416"/>
                </a:lnTo>
                <a:lnTo>
                  <a:pt x="272147" y="60593"/>
                </a:lnTo>
                <a:lnTo>
                  <a:pt x="317516" y="39152"/>
                </a:lnTo>
                <a:lnTo>
                  <a:pt x="364758" y="22232"/>
                </a:lnTo>
                <a:lnTo>
                  <a:pt x="413536" y="9974"/>
                </a:lnTo>
                <a:lnTo>
                  <a:pt x="463512" y="2516"/>
                </a:lnTo>
                <a:lnTo>
                  <a:pt x="514350" y="0"/>
                </a:lnTo>
                <a:lnTo>
                  <a:pt x="6063200" y="0"/>
                </a:lnTo>
                <a:lnTo>
                  <a:pt x="6114037" y="2516"/>
                </a:lnTo>
                <a:lnTo>
                  <a:pt x="6164013" y="9974"/>
                </a:lnTo>
                <a:lnTo>
                  <a:pt x="6212791" y="22232"/>
                </a:lnTo>
                <a:lnTo>
                  <a:pt x="6260033" y="39152"/>
                </a:lnTo>
                <a:lnTo>
                  <a:pt x="6305403" y="60593"/>
                </a:lnTo>
                <a:lnTo>
                  <a:pt x="6348562" y="86416"/>
                </a:lnTo>
                <a:lnTo>
                  <a:pt x="6389174" y="116482"/>
                </a:lnTo>
                <a:lnTo>
                  <a:pt x="6426901" y="150649"/>
                </a:lnTo>
                <a:lnTo>
                  <a:pt x="6461068" y="188376"/>
                </a:lnTo>
                <a:lnTo>
                  <a:pt x="6491133" y="228988"/>
                </a:lnTo>
                <a:lnTo>
                  <a:pt x="6516956" y="272147"/>
                </a:lnTo>
                <a:lnTo>
                  <a:pt x="6538398" y="317516"/>
                </a:lnTo>
                <a:lnTo>
                  <a:pt x="6555317" y="364759"/>
                </a:lnTo>
                <a:lnTo>
                  <a:pt x="6567576" y="413536"/>
                </a:lnTo>
                <a:lnTo>
                  <a:pt x="6575033" y="463512"/>
                </a:lnTo>
                <a:lnTo>
                  <a:pt x="6577550" y="514349"/>
                </a:lnTo>
                <a:lnTo>
                  <a:pt x="6577550" y="1354657"/>
                </a:lnTo>
                <a:lnTo>
                  <a:pt x="6575033" y="1405494"/>
                </a:lnTo>
                <a:lnTo>
                  <a:pt x="6567576" y="1455470"/>
                </a:lnTo>
                <a:lnTo>
                  <a:pt x="6555317" y="1504248"/>
                </a:lnTo>
                <a:lnTo>
                  <a:pt x="6538398" y="1551490"/>
                </a:lnTo>
                <a:lnTo>
                  <a:pt x="6516956" y="1596859"/>
                </a:lnTo>
                <a:lnTo>
                  <a:pt x="6491133" y="1640018"/>
                </a:lnTo>
                <a:lnTo>
                  <a:pt x="6461068" y="1680630"/>
                </a:lnTo>
                <a:lnTo>
                  <a:pt x="6426901" y="1718357"/>
                </a:lnTo>
                <a:lnTo>
                  <a:pt x="6389174" y="1752525"/>
                </a:lnTo>
                <a:lnTo>
                  <a:pt x="6348562" y="1782590"/>
                </a:lnTo>
                <a:lnTo>
                  <a:pt x="6305403" y="1808413"/>
                </a:lnTo>
                <a:lnTo>
                  <a:pt x="6260033" y="1829854"/>
                </a:lnTo>
                <a:lnTo>
                  <a:pt x="6212791" y="1846774"/>
                </a:lnTo>
                <a:lnTo>
                  <a:pt x="6164013" y="1859032"/>
                </a:lnTo>
                <a:lnTo>
                  <a:pt x="6114037" y="1866490"/>
                </a:lnTo>
                <a:lnTo>
                  <a:pt x="6063200" y="1869007"/>
                </a:lnTo>
                <a:close/>
              </a:path>
            </a:pathLst>
          </a:custGeom>
          <a:solidFill>
            <a:srgbClr val="2E2F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02357" y="583283"/>
            <a:ext cx="9378315" cy="2006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265"/>
              <a:t>LIMITATIONS</a:t>
            </a:r>
            <a:r>
              <a:rPr dirty="0" spc="-850"/>
              <a:t> </a:t>
            </a:r>
            <a:r>
              <a:rPr dirty="0" spc="-2075"/>
              <a:t>OF</a:t>
            </a:r>
          </a:p>
        </p:txBody>
      </p:sp>
      <p:sp>
        <p:nvSpPr>
          <p:cNvPr id="4" name="object 4" descr=""/>
          <p:cNvSpPr/>
          <p:nvPr/>
        </p:nvSpPr>
        <p:spPr>
          <a:xfrm>
            <a:off x="7783475" y="4787851"/>
            <a:ext cx="6574790" cy="2357755"/>
          </a:xfrm>
          <a:custGeom>
            <a:avLst/>
            <a:gdLst/>
            <a:ahLst/>
            <a:cxnLst/>
            <a:rect l="l" t="t" r="r" b="b"/>
            <a:pathLst>
              <a:path w="6574790" h="2357754">
                <a:moveTo>
                  <a:pt x="6063201" y="2357347"/>
                </a:moveTo>
                <a:lnTo>
                  <a:pt x="514350" y="2357347"/>
                </a:lnTo>
                <a:lnTo>
                  <a:pt x="463512" y="2354830"/>
                </a:lnTo>
                <a:lnTo>
                  <a:pt x="413536" y="2347373"/>
                </a:lnTo>
                <a:lnTo>
                  <a:pt x="364759" y="2335114"/>
                </a:lnTo>
                <a:lnTo>
                  <a:pt x="317516" y="2318194"/>
                </a:lnTo>
                <a:lnTo>
                  <a:pt x="272147" y="2296753"/>
                </a:lnTo>
                <a:lnTo>
                  <a:pt x="228988" y="2270930"/>
                </a:lnTo>
                <a:lnTo>
                  <a:pt x="188376" y="2240865"/>
                </a:lnTo>
                <a:lnTo>
                  <a:pt x="150649" y="2206697"/>
                </a:lnTo>
                <a:lnTo>
                  <a:pt x="116482" y="2168970"/>
                </a:lnTo>
                <a:lnTo>
                  <a:pt x="86417" y="2128359"/>
                </a:lnTo>
                <a:lnTo>
                  <a:pt x="60594" y="2085199"/>
                </a:lnTo>
                <a:lnTo>
                  <a:pt x="39152" y="2039830"/>
                </a:lnTo>
                <a:lnTo>
                  <a:pt x="22233" y="1992588"/>
                </a:lnTo>
                <a:lnTo>
                  <a:pt x="9974" y="1943810"/>
                </a:lnTo>
                <a:lnTo>
                  <a:pt x="2516" y="1893834"/>
                </a:lnTo>
                <a:lnTo>
                  <a:pt x="0" y="1842997"/>
                </a:lnTo>
                <a:lnTo>
                  <a:pt x="0" y="514350"/>
                </a:lnTo>
                <a:lnTo>
                  <a:pt x="2516" y="463512"/>
                </a:lnTo>
                <a:lnTo>
                  <a:pt x="9974" y="413536"/>
                </a:lnTo>
                <a:lnTo>
                  <a:pt x="22233" y="364759"/>
                </a:lnTo>
                <a:lnTo>
                  <a:pt x="39152" y="317516"/>
                </a:lnTo>
                <a:lnTo>
                  <a:pt x="60594" y="272147"/>
                </a:lnTo>
                <a:lnTo>
                  <a:pt x="86417" y="228988"/>
                </a:lnTo>
                <a:lnTo>
                  <a:pt x="116482" y="188376"/>
                </a:lnTo>
                <a:lnTo>
                  <a:pt x="150649" y="150649"/>
                </a:lnTo>
                <a:lnTo>
                  <a:pt x="188376" y="116482"/>
                </a:lnTo>
                <a:lnTo>
                  <a:pt x="228988" y="86416"/>
                </a:lnTo>
                <a:lnTo>
                  <a:pt x="272147" y="60593"/>
                </a:lnTo>
                <a:lnTo>
                  <a:pt x="317516" y="39152"/>
                </a:lnTo>
                <a:lnTo>
                  <a:pt x="364759" y="22232"/>
                </a:lnTo>
                <a:lnTo>
                  <a:pt x="413536" y="9974"/>
                </a:lnTo>
                <a:lnTo>
                  <a:pt x="463512" y="2516"/>
                </a:lnTo>
                <a:lnTo>
                  <a:pt x="514350" y="0"/>
                </a:lnTo>
                <a:lnTo>
                  <a:pt x="6063201" y="0"/>
                </a:lnTo>
                <a:lnTo>
                  <a:pt x="6114038" y="2516"/>
                </a:lnTo>
                <a:lnTo>
                  <a:pt x="6164014" y="9974"/>
                </a:lnTo>
                <a:lnTo>
                  <a:pt x="6212791" y="22232"/>
                </a:lnTo>
                <a:lnTo>
                  <a:pt x="6260033" y="39152"/>
                </a:lnTo>
                <a:lnTo>
                  <a:pt x="6305403" y="60593"/>
                </a:lnTo>
                <a:lnTo>
                  <a:pt x="6348562" y="86416"/>
                </a:lnTo>
                <a:lnTo>
                  <a:pt x="6389173" y="116482"/>
                </a:lnTo>
                <a:lnTo>
                  <a:pt x="6426901" y="150649"/>
                </a:lnTo>
                <a:lnTo>
                  <a:pt x="6461069" y="188376"/>
                </a:lnTo>
                <a:lnTo>
                  <a:pt x="6491134" y="228988"/>
                </a:lnTo>
                <a:lnTo>
                  <a:pt x="6516957" y="272147"/>
                </a:lnTo>
                <a:lnTo>
                  <a:pt x="6538398" y="317516"/>
                </a:lnTo>
                <a:lnTo>
                  <a:pt x="6555318" y="364759"/>
                </a:lnTo>
                <a:lnTo>
                  <a:pt x="6567576" y="413536"/>
                </a:lnTo>
                <a:lnTo>
                  <a:pt x="6574789" y="461870"/>
                </a:lnTo>
                <a:lnTo>
                  <a:pt x="6574789" y="1895477"/>
                </a:lnTo>
                <a:lnTo>
                  <a:pt x="6567576" y="1943810"/>
                </a:lnTo>
                <a:lnTo>
                  <a:pt x="6555318" y="1992588"/>
                </a:lnTo>
                <a:lnTo>
                  <a:pt x="6538398" y="2039830"/>
                </a:lnTo>
                <a:lnTo>
                  <a:pt x="6516957" y="2085199"/>
                </a:lnTo>
                <a:lnTo>
                  <a:pt x="6491134" y="2128359"/>
                </a:lnTo>
                <a:lnTo>
                  <a:pt x="6461069" y="2168970"/>
                </a:lnTo>
                <a:lnTo>
                  <a:pt x="6426901" y="2206697"/>
                </a:lnTo>
                <a:lnTo>
                  <a:pt x="6389173" y="2240865"/>
                </a:lnTo>
                <a:lnTo>
                  <a:pt x="6348562" y="2270930"/>
                </a:lnTo>
                <a:lnTo>
                  <a:pt x="6305403" y="2296753"/>
                </a:lnTo>
                <a:lnTo>
                  <a:pt x="6260033" y="2318194"/>
                </a:lnTo>
                <a:lnTo>
                  <a:pt x="6212791" y="2335114"/>
                </a:lnTo>
                <a:lnTo>
                  <a:pt x="6164014" y="2347373"/>
                </a:lnTo>
                <a:lnTo>
                  <a:pt x="6114038" y="2354830"/>
                </a:lnTo>
                <a:lnTo>
                  <a:pt x="6063201" y="2357347"/>
                </a:lnTo>
                <a:close/>
              </a:path>
            </a:pathLst>
          </a:custGeom>
          <a:solidFill>
            <a:srgbClr val="2E2F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028699" y="6873393"/>
            <a:ext cx="6577965" cy="2466340"/>
          </a:xfrm>
          <a:custGeom>
            <a:avLst/>
            <a:gdLst/>
            <a:ahLst/>
            <a:cxnLst/>
            <a:rect l="l" t="t" r="r" b="b"/>
            <a:pathLst>
              <a:path w="6577965" h="2466340">
                <a:moveTo>
                  <a:pt x="6063201" y="2465761"/>
                </a:moveTo>
                <a:lnTo>
                  <a:pt x="514349" y="2465761"/>
                </a:lnTo>
                <a:lnTo>
                  <a:pt x="463512" y="2463244"/>
                </a:lnTo>
                <a:lnTo>
                  <a:pt x="413536" y="2455786"/>
                </a:lnTo>
                <a:lnTo>
                  <a:pt x="364758" y="2443528"/>
                </a:lnTo>
                <a:lnTo>
                  <a:pt x="317516" y="2426608"/>
                </a:lnTo>
                <a:lnTo>
                  <a:pt x="272147" y="2405167"/>
                </a:lnTo>
                <a:lnTo>
                  <a:pt x="228988" y="2379344"/>
                </a:lnTo>
                <a:lnTo>
                  <a:pt x="188376" y="2349279"/>
                </a:lnTo>
                <a:lnTo>
                  <a:pt x="150649" y="2315111"/>
                </a:lnTo>
                <a:lnTo>
                  <a:pt x="116481" y="2277384"/>
                </a:lnTo>
                <a:lnTo>
                  <a:pt x="86416" y="2236772"/>
                </a:lnTo>
                <a:lnTo>
                  <a:pt x="60593" y="2193613"/>
                </a:lnTo>
                <a:lnTo>
                  <a:pt x="39152" y="2148244"/>
                </a:lnTo>
                <a:lnTo>
                  <a:pt x="22232" y="2101002"/>
                </a:lnTo>
                <a:lnTo>
                  <a:pt x="9974" y="2052224"/>
                </a:lnTo>
                <a:lnTo>
                  <a:pt x="2516" y="2002248"/>
                </a:lnTo>
                <a:lnTo>
                  <a:pt x="0" y="1951411"/>
                </a:lnTo>
                <a:lnTo>
                  <a:pt x="0" y="514349"/>
                </a:lnTo>
                <a:lnTo>
                  <a:pt x="2516" y="463512"/>
                </a:lnTo>
                <a:lnTo>
                  <a:pt x="9974" y="413536"/>
                </a:lnTo>
                <a:lnTo>
                  <a:pt x="22232" y="364758"/>
                </a:lnTo>
                <a:lnTo>
                  <a:pt x="39152" y="317516"/>
                </a:lnTo>
                <a:lnTo>
                  <a:pt x="60593" y="272147"/>
                </a:lnTo>
                <a:lnTo>
                  <a:pt x="86416" y="228988"/>
                </a:lnTo>
                <a:lnTo>
                  <a:pt x="116481" y="188376"/>
                </a:lnTo>
                <a:lnTo>
                  <a:pt x="150649" y="150649"/>
                </a:lnTo>
                <a:lnTo>
                  <a:pt x="188376" y="116482"/>
                </a:lnTo>
                <a:lnTo>
                  <a:pt x="228988" y="86417"/>
                </a:lnTo>
                <a:lnTo>
                  <a:pt x="272147" y="60594"/>
                </a:lnTo>
                <a:lnTo>
                  <a:pt x="317516" y="39152"/>
                </a:lnTo>
                <a:lnTo>
                  <a:pt x="364758" y="22232"/>
                </a:lnTo>
                <a:lnTo>
                  <a:pt x="413536" y="9974"/>
                </a:lnTo>
                <a:lnTo>
                  <a:pt x="463512" y="2516"/>
                </a:lnTo>
                <a:lnTo>
                  <a:pt x="514349" y="0"/>
                </a:lnTo>
                <a:lnTo>
                  <a:pt x="6063201" y="0"/>
                </a:lnTo>
                <a:lnTo>
                  <a:pt x="6114038" y="2516"/>
                </a:lnTo>
                <a:lnTo>
                  <a:pt x="6164014" y="9974"/>
                </a:lnTo>
                <a:lnTo>
                  <a:pt x="6212792" y="22232"/>
                </a:lnTo>
                <a:lnTo>
                  <a:pt x="6260034" y="39152"/>
                </a:lnTo>
                <a:lnTo>
                  <a:pt x="6305403" y="60594"/>
                </a:lnTo>
                <a:lnTo>
                  <a:pt x="6348562" y="86417"/>
                </a:lnTo>
                <a:lnTo>
                  <a:pt x="6389174" y="116482"/>
                </a:lnTo>
                <a:lnTo>
                  <a:pt x="6426901" y="150649"/>
                </a:lnTo>
                <a:lnTo>
                  <a:pt x="6461068" y="188376"/>
                </a:lnTo>
                <a:lnTo>
                  <a:pt x="6491134" y="228988"/>
                </a:lnTo>
                <a:lnTo>
                  <a:pt x="6516957" y="272147"/>
                </a:lnTo>
                <a:lnTo>
                  <a:pt x="6538398" y="317516"/>
                </a:lnTo>
                <a:lnTo>
                  <a:pt x="6555318" y="364758"/>
                </a:lnTo>
                <a:lnTo>
                  <a:pt x="6567576" y="413536"/>
                </a:lnTo>
                <a:lnTo>
                  <a:pt x="6575034" y="463512"/>
                </a:lnTo>
                <a:lnTo>
                  <a:pt x="6577551" y="514349"/>
                </a:lnTo>
                <a:lnTo>
                  <a:pt x="6577551" y="1951411"/>
                </a:lnTo>
                <a:lnTo>
                  <a:pt x="6575034" y="2002248"/>
                </a:lnTo>
                <a:lnTo>
                  <a:pt x="6567576" y="2052224"/>
                </a:lnTo>
                <a:lnTo>
                  <a:pt x="6555318" y="2101002"/>
                </a:lnTo>
                <a:lnTo>
                  <a:pt x="6538398" y="2148244"/>
                </a:lnTo>
                <a:lnTo>
                  <a:pt x="6516957" y="2193613"/>
                </a:lnTo>
                <a:lnTo>
                  <a:pt x="6491134" y="2236772"/>
                </a:lnTo>
                <a:lnTo>
                  <a:pt x="6461068" y="2277384"/>
                </a:lnTo>
                <a:lnTo>
                  <a:pt x="6426901" y="2315111"/>
                </a:lnTo>
                <a:lnTo>
                  <a:pt x="6389174" y="2349279"/>
                </a:lnTo>
                <a:lnTo>
                  <a:pt x="6348562" y="2379344"/>
                </a:lnTo>
                <a:lnTo>
                  <a:pt x="6305403" y="2405167"/>
                </a:lnTo>
                <a:lnTo>
                  <a:pt x="6260034" y="2426608"/>
                </a:lnTo>
                <a:lnTo>
                  <a:pt x="6212792" y="2443528"/>
                </a:lnTo>
                <a:lnTo>
                  <a:pt x="6164014" y="2455786"/>
                </a:lnTo>
                <a:lnTo>
                  <a:pt x="6114038" y="2463244"/>
                </a:lnTo>
                <a:lnTo>
                  <a:pt x="6063201" y="2465761"/>
                </a:lnTo>
                <a:close/>
              </a:path>
            </a:pathLst>
          </a:custGeom>
          <a:solidFill>
            <a:srgbClr val="2E2F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016000" y="2231108"/>
            <a:ext cx="10502900" cy="3309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0" spc="-1400">
                <a:latin typeface="Trebuchet MS"/>
                <a:cs typeface="Trebuchet MS"/>
              </a:rPr>
              <a:t>EXISTING</a:t>
            </a:r>
            <a:r>
              <a:rPr dirty="0" sz="13000" spc="-860">
                <a:latin typeface="Trebuchet MS"/>
                <a:cs typeface="Trebuchet MS"/>
              </a:rPr>
              <a:t> </a:t>
            </a:r>
            <a:r>
              <a:rPr dirty="0" sz="13000" spc="-994">
                <a:latin typeface="Trebuchet MS"/>
                <a:cs typeface="Trebuchet MS"/>
              </a:rPr>
              <a:t>SYSTEM</a:t>
            </a:r>
            <a:endParaRPr sz="13000">
              <a:latin typeface="Trebuchet MS"/>
              <a:cs typeface="Trebuchet MS"/>
            </a:endParaRPr>
          </a:p>
          <a:p>
            <a:pPr marL="557530">
              <a:lnSpc>
                <a:spcPct val="100000"/>
              </a:lnSpc>
              <a:spcBef>
                <a:spcPts val="6175"/>
              </a:spcBef>
            </a:pPr>
            <a:r>
              <a:rPr dirty="0" sz="3400">
                <a:solidFill>
                  <a:srgbClr val="F5F4F1"/>
                </a:solidFill>
                <a:latin typeface="Verdana"/>
                <a:cs typeface="Verdana"/>
              </a:rPr>
              <a:t>Information</a:t>
            </a:r>
            <a:r>
              <a:rPr dirty="0" sz="3400" spc="-275">
                <a:solidFill>
                  <a:srgbClr val="F5F4F1"/>
                </a:solidFill>
                <a:latin typeface="Verdana"/>
                <a:cs typeface="Verdana"/>
              </a:rPr>
              <a:t> </a:t>
            </a:r>
            <a:r>
              <a:rPr dirty="0" sz="3400" spc="-10">
                <a:solidFill>
                  <a:srgbClr val="F5F4F1"/>
                </a:solidFill>
                <a:latin typeface="Verdana"/>
                <a:cs typeface="Verdana"/>
              </a:rPr>
              <a:t>overload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561313" y="5425525"/>
            <a:ext cx="4956810" cy="972185"/>
          </a:xfrm>
          <a:prstGeom prst="rect">
            <a:avLst/>
          </a:prstGeom>
        </p:spPr>
        <p:txBody>
          <a:bodyPr wrap="square" lIns="0" tIns="100965" rIns="0" bIns="0" rtlCol="0" vert="horz">
            <a:spAutoFit/>
          </a:bodyPr>
          <a:lstStyle/>
          <a:p>
            <a:pPr marL="12700" marR="5080">
              <a:lnSpc>
                <a:spcPts val="3379"/>
              </a:lnSpc>
              <a:spcBef>
                <a:spcPts val="795"/>
              </a:spcBef>
            </a:pPr>
            <a:r>
              <a:rPr dirty="0" sz="3400" spc="85">
                <a:solidFill>
                  <a:srgbClr val="F5F4F1"/>
                </a:solidFill>
                <a:latin typeface="Verdana"/>
                <a:cs typeface="Verdana"/>
              </a:rPr>
              <a:t>with</a:t>
            </a:r>
            <a:r>
              <a:rPr dirty="0" sz="3400" spc="-290">
                <a:solidFill>
                  <a:srgbClr val="F5F4F1"/>
                </a:solidFill>
                <a:latin typeface="Verdana"/>
                <a:cs typeface="Verdana"/>
              </a:rPr>
              <a:t> </a:t>
            </a:r>
            <a:r>
              <a:rPr dirty="0" sz="3400" spc="60">
                <a:solidFill>
                  <a:srgbClr val="F5F4F1"/>
                </a:solidFill>
                <a:latin typeface="Verdana"/>
                <a:cs typeface="Verdana"/>
              </a:rPr>
              <a:t>difficult</a:t>
            </a:r>
            <a:r>
              <a:rPr dirty="0" sz="3400" spc="-290">
                <a:solidFill>
                  <a:srgbClr val="F5F4F1"/>
                </a:solidFill>
                <a:latin typeface="Verdana"/>
                <a:cs typeface="Verdana"/>
              </a:rPr>
              <a:t> </a:t>
            </a:r>
            <a:r>
              <a:rPr dirty="0" sz="3400" spc="65">
                <a:solidFill>
                  <a:srgbClr val="F5F4F1"/>
                </a:solidFill>
                <a:latin typeface="Verdana"/>
                <a:cs typeface="Verdana"/>
              </a:rPr>
              <a:t>language </a:t>
            </a:r>
            <a:r>
              <a:rPr dirty="0" sz="3400" spc="90">
                <a:solidFill>
                  <a:srgbClr val="F5F4F1"/>
                </a:solidFill>
                <a:latin typeface="Verdana"/>
                <a:cs typeface="Verdana"/>
              </a:rPr>
              <a:t>and</a:t>
            </a:r>
            <a:r>
              <a:rPr dirty="0" sz="3400" spc="-280">
                <a:solidFill>
                  <a:srgbClr val="F5F4F1"/>
                </a:solidFill>
                <a:latin typeface="Verdana"/>
                <a:cs typeface="Verdana"/>
              </a:rPr>
              <a:t> </a:t>
            </a:r>
            <a:r>
              <a:rPr dirty="0" sz="3400" spc="-10">
                <a:solidFill>
                  <a:srgbClr val="F5F4F1"/>
                </a:solidFill>
                <a:latin typeface="Verdana"/>
                <a:cs typeface="Verdana"/>
              </a:rPr>
              <a:t>explanations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7885010" y="7452142"/>
            <a:ext cx="6575425" cy="1887220"/>
          </a:xfrm>
          <a:custGeom>
            <a:avLst/>
            <a:gdLst/>
            <a:ahLst/>
            <a:cxnLst/>
            <a:rect l="l" t="t" r="r" b="b"/>
            <a:pathLst>
              <a:path w="6575425" h="1887220">
                <a:moveTo>
                  <a:pt x="6063201" y="1887011"/>
                </a:moveTo>
                <a:lnTo>
                  <a:pt x="514350" y="1887011"/>
                </a:lnTo>
                <a:lnTo>
                  <a:pt x="463512" y="1884494"/>
                </a:lnTo>
                <a:lnTo>
                  <a:pt x="413536" y="1877037"/>
                </a:lnTo>
                <a:lnTo>
                  <a:pt x="364758" y="1864778"/>
                </a:lnTo>
                <a:lnTo>
                  <a:pt x="317516" y="1847859"/>
                </a:lnTo>
                <a:lnTo>
                  <a:pt x="272147" y="1826418"/>
                </a:lnTo>
                <a:lnTo>
                  <a:pt x="228988" y="1800595"/>
                </a:lnTo>
                <a:lnTo>
                  <a:pt x="188376" y="1770529"/>
                </a:lnTo>
                <a:lnTo>
                  <a:pt x="150649" y="1736362"/>
                </a:lnTo>
                <a:lnTo>
                  <a:pt x="116482" y="1698635"/>
                </a:lnTo>
                <a:lnTo>
                  <a:pt x="86417" y="1658023"/>
                </a:lnTo>
                <a:lnTo>
                  <a:pt x="60594" y="1614864"/>
                </a:lnTo>
                <a:lnTo>
                  <a:pt x="39152" y="1569494"/>
                </a:lnTo>
                <a:lnTo>
                  <a:pt x="22233" y="1522252"/>
                </a:lnTo>
                <a:lnTo>
                  <a:pt x="9974" y="1473474"/>
                </a:lnTo>
                <a:lnTo>
                  <a:pt x="2517" y="1423498"/>
                </a:lnTo>
                <a:lnTo>
                  <a:pt x="0" y="1372661"/>
                </a:lnTo>
                <a:lnTo>
                  <a:pt x="0" y="514350"/>
                </a:lnTo>
                <a:lnTo>
                  <a:pt x="2517" y="463512"/>
                </a:lnTo>
                <a:lnTo>
                  <a:pt x="9974" y="413536"/>
                </a:lnTo>
                <a:lnTo>
                  <a:pt x="22233" y="364759"/>
                </a:lnTo>
                <a:lnTo>
                  <a:pt x="39152" y="317516"/>
                </a:lnTo>
                <a:lnTo>
                  <a:pt x="60594" y="272147"/>
                </a:lnTo>
                <a:lnTo>
                  <a:pt x="86417" y="228988"/>
                </a:lnTo>
                <a:lnTo>
                  <a:pt x="116482" y="188376"/>
                </a:lnTo>
                <a:lnTo>
                  <a:pt x="150649" y="150649"/>
                </a:lnTo>
                <a:lnTo>
                  <a:pt x="188376" y="116482"/>
                </a:lnTo>
                <a:lnTo>
                  <a:pt x="228988" y="86417"/>
                </a:lnTo>
                <a:lnTo>
                  <a:pt x="272147" y="60594"/>
                </a:lnTo>
                <a:lnTo>
                  <a:pt x="317516" y="39152"/>
                </a:lnTo>
                <a:lnTo>
                  <a:pt x="364758" y="22233"/>
                </a:lnTo>
                <a:lnTo>
                  <a:pt x="413536" y="9974"/>
                </a:lnTo>
                <a:lnTo>
                  <a:pt x="463512" y="2517"/>
                </a:lnTo>
                <a:lnTo>
                  <a:pt x="514350" y="0"/>
                </a:lnTo>
                <a:lnTo>
                  <a:pt x="6063201" y="0"/>
                </a:lnTo>
                <a:lnTo>
                  <a:pt x="6114038" y="2517"/>
                </a:lnTo>
                <a:lnTo>
                  <a:pt x="6164014" y="9974"/>
                </a:lnTo>
                <a:lnTo>
                  <a:pt x="6212792" y="22233"/>
                </a:lnTo>
                <a:lnTo>
                  <a:pt x="6260034" y="39152"/>
                </a:lnTo>
                <a:lnTo>
                  <a:pt x="6305403" y="60594"/>
                </a:lnTo>
                <a:lnTo>
                  <a:pt x="6348562" y="86417"/>
                </a:lnTo>
                <a:lnTo>
                  <a:pt x="6389174" y="116482"/>
                </a:lnTo>
                <a:lnTo>
                  <a:pt x="6426901" y="150649"/>
                </a:lnTo>
                <a:lnTo>
                  <a:pt x="6461069" y="188376"/>
                </a:lnTo>
                <a:lnTo>
                  <a:pt x="6491134" y="228988"/>
                </a:lnTo>
                <a:lnTo>
                  <a:pt x="6516957" y="272147"/>
                </a:lnTo>
                <a:lnTo>
                  <a:pt x="6538398" y="317516"/>
                </a:lnTo>
                <a:lnTo>
                  <a:pt x="6555318" y="364759"/>
                </a:lnTo>
                <a:lnTo>
                  <a:pt x="6567577" y="413536"/>
                </a:lnTo>
                <a:lnTo>
                  <a:pt x="6575055" y="463512"/>
                </a:lnTo>
                <a:lnTo>
                  <a:pt x="6575055" y="1423498"/>
                </a:lnTo>
                <a:lnTo>
                  <a:pt x="6567577" y="1473474"/>
                </a:lnTo>
                <a:lnTo>
                  <a:pt x="6555318" y="1522252"/>
                </a:lnTo>
                <a:lnTo>
                  <a:pt x="6538398" y="1569494"/>
                </a:lnTo>
                <a:lnTo>
                  <a:pt x="6516957" y="1614864"/>
                </a:lnTo>
                <a:lnTo>
                  <a:pt x="6491134" y="1658023"/>
                </a:lnTo>
                <a:lnTo>
                  <a:pt x="6461069" y="1698635"/>
                </a:lnTo>
                <a:lnTo>
                  <a:pt x="6426901" y="1736362"/>
                </a:lnTo>
                <a:lnTo>
                  <a:pt x="6389174" y="1770529"/>
                </a:lnTo>
                <a:lnTo>
                  <a:pt x="6348562" y="1800595"/>
                </a:lnTo>
                <a:lnTo>
                  <a:pt x="6305403" y="1826418"/>
                </a:lnTo>
                <a:lnTo>
                  <a:pt x="6260034" y="1847859"/>
                </a:lnTo>
                <a:lnTo>
                  <a:pt x="6212792" y="1864778"/>
                </a:lnTo>
                <a:lnTo>
                  <a:pt x="6164014" y="1877037"/>
                </a:lnTo>
                <a:lnTo>
                  <a:pt x="6114038" y="1884494"/>
                </a:lnTo>
                <a:lnTo>
                  <a:pt x="6063201" y="1887011"/>
                </a:lnTo>
                <a:close/>
              </a:path>
            </a:pathLst>
          </a:custGeom>
          <a:solidFill>
            <a:srgbClr val="2E2F3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 descr=""/>
          <p:cNvGrpSpPr/>
          <p:nvPr/>
        </p:nvGrpSpPr>
        <p:grpSpPr>
          <a:xfrm>
            <a:off x="11729334" y="0"/>
            <a:ext cx="6558915" cy="9260205"/>
            <a:chOff x="11729334" y="0"/>
            <a:chExt cx="6558915" cy="9260205"/>
          </a:xfrm>
        </p:grpSpPr>
        <p:sp>
          <p:nvSpPr>
            <p:cNvPr id="10" name="object 10" descr=""/>
            <p:cNvSpPr/>
            <p:nvPr/>
          </p:nvSpPr>
          <p:spPr>
            <a:xfrm>
              <a:off x="11729334" y="0"/>
              <a:ext cx="6558915" cy="4787900"/>
            </a:xfrm>
            <a:custGeom>
              <a:avLst/>
              <a:gdLst/>
              <a:ahLst/>
              <a:cxnLst/>
              <a:rect l="l" t="t" r="r" b="b"/>
              <a:pathLst>
                <a:path w="6558915" h="4787900">
                  <a:moveTo>
                    <a:pt x="4836458" y="4660852"/>
                  </a:moveTo>
                  <a:lnTo>
                    <a:pt x="2828011" y="4660852"/>
                  </a:lnTo>
                  <a:lnTo>
                    <a:pt x="2784470" y="4648152"/>
                  </a:lnTo>
                  <a:lnTo>
                    <a:pt x="2741139" y="4622752"/>
                  </a:lnTo>
                  <a:lnTo>
                    <a:pt x="2527735" y="4559252"/>
                  </a:lnTo>
                  <a:lnTo>
                    <a:pt x="2485729" y="4533852"/>
                  </a:lnTo>
                  <a:lnTo>
                    <a:pt x="2402415" y="4508452"/>
                  </a:lnTo>
                  <a:lnTo>
                    <a:pt x="2361115" y="4483052"/>
                  </a:lnTo>
                  <a:lnTo>
                    <a:pt x="2320057" y="4470352"/>
                  </a:lnTo>
                  <a:lnTo>
                    <a:pt x="2279245" y="4444952"/>
                  </a:lnTo>
                  <a:lnTo>
                    <a:pt x="2238681" y="4432252"/>
                  </a:lnTo>
                  <a:lnTo>
                    <a:pt x="2198369" y="4406852"/>
                  </a:lnTo>
                  <a:lnTo>
                    <a:pt x="2158312" y="4394152"/>
                  </a:lnTo>
                  <a:lnTo>
                    <a:pt x="2078977" y="4343352"/>
                  </a:lnTo>
                  <a:lnTo>
                    <a:pt x="2039706" y="4330652"/>
                  </a:lnTo>
                  <a:lnTo>
                    <a:pt x="1923515" y="4254452"/>
                  </a:lnTo>
                  <a:lnTo>
                    <a:pt x="1885337" y="4241752"/>
                  </a:lnTo>
                  <a:lnTo>
                    <a:pt x="1772504" y="4165552"/>
                  </a:lnTo>
                  <a:lnTo>
                    <a:pt x="1662293" y="4089352"/>
                  </a:lnTo>
                  <a:lnTo>
                    <a:pt x="1554793" y="4013152"/>
                  </a:lnTo>
                  <a:lnTo>
                    <a:pt x="1519577" y="3975052"/>
                  </a:lnTo>
                  <a:lnTo>
                    <a:pt x="1450091" y="3924252"/>
                  </a:lnTo>
                  <a:lnTo>
                    <a:pt x="1415827" y="3898852"/>
                  </a:lnTo>
                  <a:lnTo>
                    <a:pt x="1381888" y="3860752"/>
                  </a:lnTo>
                  <a:lnTo>
                    <a:pt x="1314995" y="3809952"/>
                  </a:lnTo>
                  <a:lnTo>
                    <a:pt x="1282048" y="3771852"/>
                  </a:lnTo>
                  <a:lnTo>
                    <a:pt x="1249438" y="3746452"/>
                  </a:lnTo>
                  <a:lnTo>
                    <a:pt x="1217168" y="3708352"/>
                  </a:lnTo>
                  <a:lnTo>
                    <a:pt x="1185242" y="3682952"/>
                  </a:lnTo>
                  <a:lnTo>
                    <a:pt x="1153664" y="3644852"/>
                  </a:lnTo>
                  <a:lnTo>
                    <a:pt x="1122435" y="3619452"/>
                  </a:lnTo>
                  <a:lnTo>
                    <a:pt x="1091560" y="3581352"/>
                  </a:lnTo>
                  <a:lnTo>
                    <a:pt x="1061042" y="3555952"/>
                  </a:lnTo>
                  <a:lnTo>
                    <a:pt x="1030885" y="3517852"/>
                  </a:lnTo>
                  <a:lnTo>
                    <a:pt x="1001090" y="3479752"/>
                  </a:lnTo>
                  <a:lnTo>
                    <a:pt x="971663" y="3454352"/>
                  </a:lnTo>
                  <a:lnTo>
                    <a:pt x="942605" y="3416252"/>
                  </a:lnTo>
                  <a:lnTo>
                    <a:pt x="913921" y="3378152"/>
                  </a:lnTo>
                  <a:lnTo>
                    <a:pt x="885613" y="3340052"/>
                  </a:lnTo>
                  <a:lnTo>
                    <a:pt x="857685" y="3314652"/>
                  </a:lnTo>
                  <a:lnTo>
                    <a:pt x="830141" y="3276552"/>
                  </a:lnTo>
                  <a:lnTo>
                    <a:pt x="802982" y="3238452"/>
                  </a:lnTo>
                  <a:lnTo>
                    <a:pt x="776214" y="3200352"/>
                  </a:lnTo>
                  <a:lnTo>
                    <a:pt x="749838" y="3162252"/>
                  </a:lnTo>
                  <a:lnTo>
                    <a:pt x="723859" y="3124152"/>
                  </a:lnTo>
                  <a:lnTo>
                    <a:pt x="698279" y="3086052"/>
                  </a:lnTo>
                  <a:lnTo>
                    <a:pt x="673102" y="3047952"/>
                  </a:lnTo>
                  <a:lnTo>
                    <a:pt x="648331" y="3009852"/>
                  </a:lnTo>
                  <a:lnTo>
                    <a:pt x="623969" y="2971752"/>
                  </a:lnTo>
                  <a:lnTo>
                    <a:pt x="600020" y="2933652"/>
                  </a:lnTo>
                  <a:lnTo>
                    <a:pt x="576487" y="2895552"/>
                  </a:lnTo>
                  <a:lnTo>
                    <a:pt x="553373" y="2857452"/>
                  </a:lnTo>
                  <a:lnTo>
                    <a:pt x="530681" y="2819352"/>
                  </a:lnTo>
                  <a:lnTo>
                    <a:pt x="508416" y="2781252"/>
                  </a:lnTo>
                  <a:lnTo>
                    <a:pt x="486579" y="2730452"/>
                  </a:lnTo>
                  <a:lnTo>
                    <a:pt x="465175" y="2692352"/>
                  </a:lnTo>
                  <a:lnTo>
                    <a:pt x="444206" y="2654252"/>
                  </a:lnTo>
                  <a:lnTo>
                    <a:pt x="423676" y="2616152"/>
                  </a:lnTo>
                  <a:lnTo>
                    <a:pt x="403588" y="2565352"/>
                  </a:lnTo>
                  <a:lnTo>
                    <a:pt x="383946" y="2527252"/>
                  </a:lnTo>
                  <a:lnTo>
                    <a:pt x="364752" y="2489152"/>
                  </a:lnTo>
                  <a:lnTo>
                    <a:pt x="346011" y="2451052"/>
                  </a:lnTo>
                  <a:lnTo>
                    <a:pt x="327724" y="2400252"/>
                  </a:lnTo>
                  <a:lnTo>
                    <a:pt x="309896" y="2362152"/>
                  </a:lnTo>
                  <a:lnTo>
                    <a:pt x="292530" y="2311352"/>
                  </a:lnTo>
                  <a:lnTo>
                    <a:pt x="275630" y="2273252"/>
                  </a:lnTo>
                  <a:lnTo>
                    <a:pt x="259197" y="2235152"/>
                  </a:lnTo>
                  <a:lnTo>
                    <a:pt x="243236" y="2184352"/>
                  </a:lnTo>
                  <a:lnTo>
                    <a:pt x="227750" y="2146252"/>
                  </a:lnTo>
                  <a:lnTo>
                    <a:pt x="212743" y="2095452"/>
                  </a:lnTo>
                  <a:lnTo>
                    <a:pt x="198217" y="2057352"/>
                  </a:lnTo>
                  <a:lnTo>
                    <a:pt x="184175" y="2006552"/>
                  </a:lnTo>
                  <a:lnTo>
                    <a:pt x="170622" y="1968452"/>
                  </a:lnTo>
                  <a:lnTo>
                    <a:pt x="157560" y="1917652"/>
                  </a:lnTo>
                  <a:lnTo>
                    <a:pt x="144992" y="1866852"/>
                  </a:lnTo>
                  <a:lnTo>
                    <a:pt x="132923" y="1828752"/>
                  </a:lnTo>
                  <a:lnTo>
                    <a:pt x="121355" y="1777952"/>
                  </a:lnTo>
                  <a:lnTo>
                    <a:pt x="110291" y="1739852"/>
                  </a:lnTo>
                  <a:lnTo>
                    <a:pt x="99735" y="1689052"/>
                  </a:lnTo>
                  <a:lnTo>
                    <a:pt x="89690" y="1638252"/>
                  </a:lnTo>
                  <a:lnTo>
                    <a:pt x="80159" y="1600152"/>
                  </a:lnTo>
                  <a:lnTo>
                    <a:pt x="71146" y="1549352"/>
                  </a:lnTo>
                  <a:lnTo>
                    <a:pt x="62653" y="1498552"/>
                  </a:lnTo>
                  <a:lnTo>
                    <a:pt x="54685" y="1447752"/>
                  </a:lnTo>
                  <a:lnTo>
                    <a:pt x="47244" y="1409652"/>
                  </a:lnTo>
                  <a:lnTo>
                    <a:pt x="40334" y="1358852"/>
                  </a:lnTo>
                  <a:lnTo>
                    <a:pt x="33958" y="1308052"/>
                  </a:lnTo>
                  <a:lnTo>
                    <a:pt x="28119" y="1257252"/>
                  </a:lnTo>
                  <a:lnTo>
                    <a:pt x="22820" y="1219152"/>
                  </a:lnTo>
                  <a:lnTo>
                    <a:pt x="18066" y="1168352"/>
                  </a:lnTo>
                  <a:lnTo>
                    <a:pt x="13858" y="1117552"/>
                  </a:lnTo>
                  <a:lnTo>
                    <a:pt x="10201" y="1066752"/>
                  </a:lnTo>
                  <a:lnTo>
                    <a:pt x="7098" y="1015952"/>
                  </a:lnTo>
                  <a:lnTo>
                    <a:pt x="4551" y="965152"/>
                  </a:lnTo>
                  <a:lnTo>
                    <a:pt x="2565" y="927052"/>
                  </a:lnTo>
                  <a:lnTo>
                    <a:pt x="1142" y="876252"/>
                  </a:lnTo>
                  <a:lnTo>
                    <a:pt x="286" y="825452"/>
                  </a:lnTo>
                  <a:lnTo>
                    <a:pt x="0" y="774652"/>
                  </a:lnTo>
                  <a:lnTo>
                    <a:pt x="286" y="723852"/>
                  </a:lnTo>
                  <a:lnTo>
                    <a:pt x="1142" y="673052"/>
                  </a:lnTo>
                  <a:lnTo>
                    <a:pt x="2565" y="622252"/>
                  </a:lnTo>
                  <a:lnTo>
                    <a:pt x="4551" y="571452"/>
                  </a:lnTo>
                  <a:lnTo>
                    <a:pt x="7098" y="520652"/>
                  </a:lnTo>
                  <a:lnTo>
                    <a:pt x="10201" y="482552"/>
                  </a:lnTo>
                  <a:lnTo>
                    <a:pt x="13858" y="431752"/>
                  </a:lnTo>
                  <a:lnTo>
                    <a:pt x="18066" y="380952"/>
                  </a:lnTo>
                  <a:lnTo>
                    <a:pt x="22820" y="330152"/>
                  </a:lnTo>
                  <a:lnTo>
                    <a:pt x="28119" y="279352"/>
                  </a:lnTo>
                  <a:lnTo>
                    <a:pt x="33958" y="228552"/>
                  </a:lnTo>
                  <a:lnTo>
                    <a:pt x="40334" y="190452"/>
                  </a:lnTo>
                  <a:lnTo>
                    <a:pt x="47244" y="139652"/>
                  </a:lnTo>
                  <a:lnTo>
                    <a:pt x="54685" y="88852"/>
                  </a:lnTo>
                  <a:lnTo>
                    <a:pt x="62653" y="38052"/>
                  </a:lnTo>
                  <a:lnTo>
                    <a:pt x="71146" y="0"/>
                  </a:lnTo>
                  <a:lnTo>
                    <a:pt x="6558665" y="0"/>
                  </a:lnTo>
                  <a:lnTo>
                    <a:pt x="6558665" y="3598928"/>
                  </a:lnTo>
                  <a:lnTo>
                    <a:pt x="6542034" y="3619452"/>
                  </a:lnTo>
                  <a:lnTo>
                    <a:pt x="6510805" y="3644852"/>
                  </a:lnTo>
                  <a:lnTo>
                    <a:pt x="6479227" y="3682952"/>
                  </a:lnTo>
                  <a:lnTo>
                    <a:pt x="6447301" y="3708352"/>
                  </a:lnTo>
                  <a:lnTo>
                    <a:pt x="6415031" y="3746452"/>
                  </a:lnTo>
                  <a:lnTo>
                    <a:pt x="6382421" y="3771852"/>
                  </a:lnTo>
                  <a:lnTo>
                    <a:pt x="6349474" y="3809952"/>
                  </a:lnTo>
                  <a:lnTo>
                    <a:pt x="6282581" y="3860752"/>
                  </a:lnTo>
                  <a:lnTo>
                    <a:pt x="6248641" y="3898852"/>
                  </a:lnTo>
                  <a:lnTo>
                    <a:pt x="6214378" y="3924252"/>
                  </a:lnTo>
                  <a:lnTo>
                    <a:pt x="6144892" y="3975052"/>
                  </a:lnTo>
                  <a:lnTo>
                    <a:pt x="6109676" y="4013152"/>
                  </a:lnTo>
                  <a:lnTo>
                    <a:pt x="6002176" y="4089352"/>
                  </a:lnTo>
                  <a:lnTo>
                    <a:pt x="5891965" y="4165552"/>
                  </a:lnTo>
                  <a:lnTo>
                    <a:pt x="5779132" y="4241752"/>
                  </a:lnTo>
                  <a:lnTo>
                    <a:pt x="5740954" y="4254452"/>
                  </a:lnTo>
                  <a:lnTo>
                    <a:pt x="5624763" y="4330652"/>
                  </a:lnTo>
                  <a:lnTo>
                    <a:pt x="5585491" y="4343352"/>
                  </a:lnTo>
                  <a:lnTo>
                    <a:pt x="5506157" y="4394152"/>
                  </a:lnTo>
                  <a:lnTo>
                    <a:pt x="5466100" y="4406852"/>
                  </a:lnTo>
                  <a:lnTo>
                    <a:pt x="5425788" y="4432252"/>
                  </a:lnTo>
                  <a:lnTo>
                    <a:pt x="5385224" y="4444952"/>
                  </a:lnTo>
                  <a:lnTo>
                    <a:pt x="5344412" y="4470352"/>
                  </a:lnTo>
                  <a:lnTo>
                    <a:pt x="5303354" y="4483052"/>
                  </a:lnTo>
                  <a:lnTo>
                    <a:pt x="5262054" y="4508452"/>
                  </a:lnTo>
                  <a:lnTo>
                    <a:pt x="5178740" y="4533852"/>
                  </a:lnTo>
                  <a:lnTo>
                    <a:pt x="5136733" y="4559252"/>
                  </a:lnTo>
                  <a:lnTo>
                    <a:pt x="4923330" y="4622752"/>
                  </a:lnTo>
                  <a:lnTo>
                    <a:pt x="4879999" y="4648152"/>
                  </a:lnTo>
                  <a:lnTo>
                    <a:pt x="4836458" y="4660852"/>
                  </a:lnTo>
                  <a:close/>
                </a:path>
                <a:path w="6558915" h="4787900">
                  <a:moveTo>
                    <a:pt x="4571000" y="4724352"/>
                  </a:moveTo>
                  <a:lnTo>
                    <a:pt x="3093469" y="4724352"/>
                  </a:lnTo>
                  <a:lnTo>
                    <a:pt x="2871758" y="4660852"/>
                  </a:lnTo>
                  <a:lnTo>
                    <a:pt x="4792711" y="4660852"/>
                  </a:lnTo>
                  <a:lnTo>
                    <a:pt x="4571000" y="4724352"/>
                  </a:lnTo>
                  <a:close/>
                </a:path>
                <a:path w="6558915" h="4787900">
                  <a:moveTo>
                    <a:pt x="4435711" y="4749752"/>
                  </a:moveTo>
                  <a:lnTo>
                    <a:pt x="3228758" y="4749752"/>
                  </a:lnTo>
                  <a:lnTo>
                    <a:pt x="3138384" y="4724352"/>
                  </a:lnTo>
                  <a:lnTo>
                    <a:pt x="4526085" y="4724352"/>
                  </a:lnTo>
                  <a:lnTo>
                    <a:pt x="4435711" y="4749752"/>
                  </a:lnTo>
                  <a:close/>
                </a:path>
                <a:path w="6558915" h="4787900">
                  <a:moveTo>
                    <a:pt x="4344630" y="4762452"/>
                  </a:moveTo>
                  <a:lnTo>
                    <a:pt x="3319839" y="4762452"/>
                  </a:lnTo>
                  <a:lnTo>
                    <a:pt x="3274212" y="4749752"/>
                  </a:lnTo>
                  <a:lnTo>
                    <a:pt x="4390257" y="4749752"/>
                  </a:lnTo>
                  <a:lnTo>
                    <a:pt x="4344630" y="4762452"/>
                  </a:lnTo>
                  <a:close/>
                </a:path>
                <a:path w="6558915" h="4787900">
                  <a:moveTo>
                    <a:pt x="4252869" y="4775152"/>
                  </a:moveTo>
                  <a:lnTo>
                    <a:pt x="3411600" y="4775152"/>
                  </a:lnTo>
                  <a:lnTo>
                    <a:pt x="3365636" y="4762452"/>
                  </a:lnTo>
                  <a:lnTo>
                    <a:pt x="4298833" y="4762452"/>
                  </a:lnTo>
                  <a:lnTo>
                    <a:pt x="4252869" y="4775152"/>
                  </a:lnTo>
                  <a:close/>
                </a:path>
                <a:path w="6558915" h="4787900">
                  <a:moveTo>
                    <a:pt x="4114010" y="4787852"/>
                  </a:moveTo>
                  <a:lnTo>
                    <a:pt x="3550459" y="4787852"/>
                  </a:lnTo>
                  <a:lnTo>
                    <a:pt x="3504015" y="4775152"/>
                  </a:lnTo>
                  <a:lnTo>
                    <a:pt x="4160454" y="4775152"/>
                  </a:lnTo>
                  <a:lnTo>
                    <a:pt x="4114010" y="4787852"/>
                  </a:lnTo>
                  <a:close/>
                </a:path>
              </a:pathLst>
            </a:custGeom>
            <a:solidFill>
              <a:srgbClr val="797C7C">
                <a:alpha val="5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41320" y="1030287"/>
              <a:ext cx="3546679" cy="8229600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13120968" y="1432859"/>
              <a:ext cx="1057275" cy="1057275"/>
            </a:xfrm>
            <a:custGeom>
              <a:avLst/>
              <a:gdLst/>
              <a:ahLst/>
              <a:cxnLst/>
              <a:rect l="l" t="t" r="r" b="b"/>
              <a:pathLst>
                <a:path w="1057275" h="1057275">
                  <a:moveTo>
                    <a:pt x="528390" y="1056780"/>
                  </a:moveTo>
                  <a:lnTo>
                    <a:pt x="480295" y="1054620"/>
                  </a:lnTo>
                  <a:lnTo>
                    <a:pt x="433411" y="1048267"/>
                  </a:lnTo>
                  <a:lnTo>
                    <a:pt x="387923" y="1037905"/>
                  </a:lnTo>
                  <a:lnTo>
                    <a:pt x="344017" y="1023722"/>
                  </a:lnTo>
                  <a:lnTo>
                    <a:pt x="301881" y="1005905"/>
                  </a:lnTo>
                  <a:lnTo>
                    <a:pt x="261701" y="984639"/>
                  </a:lnTo>
                  <a:lnTo>
                    <a:pt x="223663" y="960111"/>
                  </a:lnTo>
                  <a:lnTo>
                    <a:pt x="187955" y="932509"/>
                  </a:lnTo>
                  <a:lnTo>
                    <a:pt x="154761" y="902018"/>
                  </a:lnTo>
                  <a:lnTo>
                    <a:pt x="124270" y="868825"/>
                  </a:lnTo>
                  <a:lnTo>
                    <a:pt x="96668" y="833116"/>
                  </a:lnTo>
                  <a:lnTo>
                    <a:pt x="72140" y="795078"/>
                  </a:lnTo>
                  <a:lnTo>
                    <a:pt x="50874" y="754898"/>
                  </a:lnTo>
                  <a:lnTo>
                    <a:pt x="33057" y="712762"/>
                  </a:lnTo>
                  <a:lnTo>
                    <a:pt x="18874" y="668857"/>
                  </a:lnTo>
                  <a:lnTo>
                    <a:pt x="8513" y="623368"/>
                  </a:lnTo>
                  <a:lnTo>
                    <a:pt x="2159" y="576484"/>
                  </a:lnTo>
                  <a:lnTo>
                    <a:pt x="0" y="528390"/>
                  </a:lnTo>
                  <a:lnTo>
                    <a:pt x="2159" y="480295"/>
                  </a:lnTo>
                  <a:lnTo>
                    <a:pt x="8513" y="433411"/>
                  </a:lnTo>
                  <a:lnTo>
                    <a:pt x="18874" y="387923"/>
                  </a:lnTo>
                  <a:lnTo>
                    <a:pt x="33057" y="344017"/>
                  </a:lnTo>
                  <a:lnTo>
                    <a:pt x="50874" y="301881"/>
                  </a:lnTo>
                  <a:lnTo>
                    <a:pt x="72140" y="261701"/>
                  </a:lnTo>
                  <a:lnTo>
                    <a:pt x="96668" y="223663"/>
                  </a:lnTo>
                  <a:lnTo>
                    <a:pt x="124270" y="187955"/>
                  </a:lnTo>
                  <a:lnTo>
                    <a:pt x="154761" y="154761"/>
                  </a:lnTo>
                  <a:lnTo>
                    <a:pt x="187955" y="124270"/>
                  </a:lnTo>
                  <a:lnTo>
                    <a:pt x="223663" y="96668"/>
                  </a:lnTo>
                  <a:lnTo>
                    <a:pt x="261701" y="72140"/>
                  </a:lnTo>
                  <a:lnTo>
                    <a:pt x="301881" y="50874"/>
                  </a:lnTo>
                  <a:lnTo>
                    <a:pt x="344017" y="33057"/>
                  </a:lnTo>
                  <a:lnTo>
                    <a:pt x="387923" y="18874"/>
                  </a:lnTo>
                  <a:lnTo>
                    <a:pt x="433411" y="8513"/>
                  </a:lnTo>
                  <a:lnTo>
                    <a:pt x="480295" y="2159"/>
                  </a:lnTo>
                  <a:lnTo>
                    <a:pt x="528390" y="0"/>
                  </a:lnTo>
                  <a:lnTo>
                    <a:pt x="576484" y="2159"/>
                  </a:lnTo>
                  <a:lnTo>
                    <a:pt x="623368" y="8513"/>
                  </a:lnTo>
                  <a:lnTo>
                    <a:pt x="668856" y="18874"/>
                  </a:lnTo>
                  <a:lnTo>
                    <a:pt x="712762" y="33057"/>
                  </a:lnTo>
                  <a:lnTo>
                    <a:pt x="754898" y="50874"/>
                  </a:lnTo>
                  <a:lnTo>
                    <a:pt x="795078" y="72140"/>
                  </a:lnTo>
                  <a:lnTo>
                    <a:pt x="833115" y="96668"/>
                  </a:lnTo>
                  <a:lnTo>
                    <a:pt x="868824" y="124270"/>
                  </a:lnTo>
                  <a:lnTo>
                    <a:pt x="902017" y="154761"/>
                  </a:lnTo>
                  <a:lnTo>
                    <a:pt x="932508" y="187955"/>
                  </a:lnTo>
                  <a:lnTo>
                    <a:pt x="960111" y="223663"/>
                  </a:lnTo>
                  <a:lnTo>
                    <a:pt x="984638" y="261701"/>
                  </a:lnTo>
                  <a:lnTo>
                    <a:pt x="1005904" y="301881"/>
                  </a:lnTo>
                  <a:lnTo>
                    <a:pt x="1023722" y="344017"/>
                  </a:lnTo>
                  <a:lnTo>
                    <a:pt x="1037904" y="387923"/>
                  </a:lnTo>
                  <a:lnTo>
                    <a:pt x="1048266" y="433411"/>
                  </a:lnTo>
                  <a:lnTo>
                    <a:pt x="1054620" y="480295"/>
                  </a:lnTo>
                  <a:lnTo>
                    <a:pt x="1056779" y="528390"/>
                  </a:lnTo>
                  <a:lnTo>
                    <a:pt x="1054620" y="576484"/>
                  </a:lnTo>
                  <a:lnTo>
                    <a:pt x="1048266" y="623368"/>
                  </a:lnTo>
                  <a:lnTo>
                    <a:pt x="1037904" y="668857"/>
                  </a:lnTo>
                  <a:lnTo>
                    <a:pt x="1023722" y="712762"/>
                  </a:lnTo>
                  <a:lnTo>
                    <a:pt x="1005904" y="754898"/>
                  </a:lnTo>
                  <a:lnTo>
                    <a:pt x="984638" y="795078"/>
                  </a:lnTo>
                  <a:lnTo>
                    <a:pt x="960111" y="833116"/>
                  </a:lnTo>
                  <a:lnTo>
                    <a:pt x="932508" y="868825"/>
                  </a:lnTo>
                  <a:lnTo>
                    <a:pt x="902017" y="902018"/>
                  </a:lnTo>
                  <a:lnTo>
                    <a:pt x="868824" y="932509"/>
                  </a:lnTo>
                  <a:lnTo>
                    <a:pt x="833115" y="960111"/>
                  </a:lnTo>
                  <a:lnTo>
                    <a:pt x="795078" y="984639"/>
                  </a:lnTo>
                  <a:lnTo>
                    <a:pt x="754898" y="1005905"/>
                  </a:lnTo>
                  <a:lnTo>
                    <a:pt x="712762" y="1023722"/>
                  </a:lnTo>
                  <a:lnTo>
                    <a:pt x="668856" y="1037905"/>
                  </a:lnTo>
                  <a:lnTo>
                    <a:pt x="623368" y="1048267"/>
                  </a:lnTo>
                  <a:lnTo>
                    <a:pt x="576484" y="1054620"/>
                  </a:lnTo>
                  <a:lnTo>
                    <a:pt x="528390" y="1056780"/>
                  </a:lnTo>
                  <a:close/>
                </a:path>
              </a:pathLst>
            </a:custGeom>
            <a:solidFill>
              <a:srgbClr val="5E4E4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13404470" y="1705430"/>
            <a:ext cx="490220" cy="46418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850" spc="-25">
                <a:solidFill>
                  <a:srgbClr val="F5F4F1"/>
                </a:solidFill>
                <a:latin typeface="Verdana"/>
                <a:cs typeface="Verdana"/>
              </a:rPr>
              <a:t>06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8197034" y="5276832"/>
            <a:ext cx="4687570" cy="1400810"/>
          </a:xfrm>
          <a:prstGeom prst="rect">
            <a:avLst/>
          </a:prstGeom>
        </p:spPr>
        <p:txBody>
          <a:bodyPr wrap="square" lIns="0" tIns="100965" rIns="0" bIns="0" rtlCol="0" vert="horz">
            <a:spAutoFit/>
          </a:bodyPr>
          <a:lstStyle/>
          <a:p>
            <a:pPr marL="12700" marR="5080">
              <a:lnSpc>
                <a:spcPts val="3379"/>
              </a:lnSpc>
              <a:spcBef>
                <a:spcPts val="795"/>
              </a:spcBef>
            </a:pPr>
            <a:r>
              <a:rPr dirty="0" sz="3400" spc="125">
                <a:solidFill>
                  <a:srgbClr val="F5F4F1"/>
                </a:solidFill>
                <a:latin typeface="Verdana"/>
                <a:cs typeface="Verdana"/>
              </a:rPr>
              <a:t>No</a:t>
            </a:r>
            <a:r>
              <a:rPr dirty="0" sz="3400" spc="-265">
                <a:solidFill>
                  <a:srgbClr val="F5F4F1"/>
                </a:solidFill>
                <a:latin typeface="Verdana"/>
                <a:cs typeface="Verdana"/>
              </a:rPr>
              <a:t> </a:t>
            </a:r>
            <a:r>
              <a:rPr dirty="0" sz="3400">
                <a:solidFill>
                  <a:srgbClr val="F5F4F1"/>
                </a:solidFill>
                <a:latin typeface="Verdana"/>
                <a:cs typeface="Verdana"/>
              </a:rPr>
              <a:t>adaptive</a:t>
            </a:r>
            <a:r>
              <a:rPr dirty="0" sz="3400" spc="-260">
                <a:solidFill>
                  <a:srgbClr val="F5F4F1"/>
                </a:solidFill>
                <a:latin typeface="Verdana"/>
                <a:cs typeface="Verdana"/>
              </a:rPr>
              <a:t> </a:t>
            </a:r>
            <a:r>
              <a:rPr dirty="0" sz="3400" spc="-25">
                <a:solidFill>
                  <a:srgbClr val="F5F4F1"/>
                </a:solidFill>
                <a:latin typeface="Verdana"/>
                <a:cs typeface="Verdana"/>
              </a:rPr>
              <a:t>or </a:t>
            </a:r>
            <a:r>
              <a:rPr dirty="0" sz="3400">
                <a:solidFill>
                  <a:srgbClr val="F5F4F1"/>
                </a:solidFill>
                <a:latin typeface="Verdana"/>
                <a:cs typeface="Verdana"/>
              </a:rPr>
              <a:t>personalized</a:t>
            </a:r>
            <a:r>
              <a:rPr dirty="0" sz="3400" spc="-120">
                <a:solidFill>
                  <a:srgbClr val="F5F4F1"/>
                </a:solidFill>
                <a:latin typeface="Verdana"/>
                <a:cs typeface="Verdana"/>
              </a:rPr>
              <a:t> </a:t>
            </a:r>
            <a:r>
              <a:rPr dirty="0" sz="3400" spc="-10">
                <a:solidFill>
                  <a:srgbClr val="F5F4F1"/>
                </a:solidFill>
                <a:latin typeface="Verdana"/>
                <a:cs typeface="Verdana"/>
              </a:rPr>
              <a:t>learning </a:t>
            </a:r>
            <a:r>
              <a:rPr dirty="0" sz="3400" spc="50">
                <a:solidFill>
                  <a:srgbClr val="F5F4F1"/>
                </a:solidFill>
                <a:latin typeface="Verdana"/>
                <a:cs typeface="Verdana"/>
              </a:rPr>
              <a:t>support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458253" y="7595130"/>
            <a:ext cx="5596255" cy="972185"/>
          </a:xfrm>
          <a:prstGeom prst="rect">
            <a:avLst/>
          </a:prstGeom>
        </p:spPr>
        <p:txBody>
          <a:bodyPr wrap="square" lIns="0" tIns="100965" rIns="0" bIns="0" rtlCol="0" vert="horz">
            <a:spAutoFit/>
          </a:bodyPr>
          <a:lstStyle/>
          <a:p>
            <a:pPr marL="12700" marR="5080">
              <a:lnSpc>
                <a:spcPts val="3379"/>
              </a:lnSpc>
              <a:spcBef>
                <a:spcPts val="795"/>
              </a:spcBef>
            </a:pPr>
            <a:r>
              <a:rPr dirty="0" sz="3400" spc="85">
                <a:solidFill>
                  <a:srgbClr val="F5F4F1"/>
                </a:solidFill>
                <a:latin typeface="Verdana"/>
                <a:cs typeface="Verdana"/>
              </a:rPr>
              <a:t>Manual</a:t>
            </a:r>
            <a:r>
              <a:rPr dirty="0" sz="3400" spc="-225">
                <a:solidFill>
                  <a:srgbClr val="F5F4F1"/>
                </a:solidFill>
                <a:latin typeface="Verdana"/>
                <a:cs typeface="Verdana"/>
              </a:rPr>
              <a:t> </a:t>
            </a:r>
            <a:r>
              <a:rPr dirty="0" sz="3400" spc="-10">
                <a:solidFill>
                  <a:srgbClr val="F5F4F1"/>
                </a:solidFill>
                <a:latin typeface="Verdana"/>
                <a:cs typeface="Verdana"/>
              </a:rPr>
              <a:t>effort</a:t>
            </a:r>
            <a:r>
              <a:rPr dirty="0" sz="3400" spc="-220">
                <a:solidFill>
                  <a:srgbClr val="F5F4F1"/>
                </a:solidFill>
                <a:latin typeface="Verdana"/>
                <a:cs typeface="Verdana"/>
              </a:rPr>
              <a:t> </a:t>
            </a:r>
            <a:r>
              <a:rPr dirty="0" sz="3400">
                <a:solidFill>
                  <a:srgbClr val="F5F4F1"/>
                </a:solidFill>
                <a:latin typeface="Verdana"/>
                <a:cs typeface="Verdana"/>
              </a:rPr>
              <a:t>required</a:t>
            </a:r>
            <a:r>
              <a:rPr dirty="0" sz="3400" spc="-225">
                <a:solidFill>
                  <a:srgbClr val="F5F4F1"/>
                </a:solidFill>
                <a:latin typeface="Verdana"/>
                <a:cs typeface="Verdana"/>
              </a:rPr>
              <a:t> </a:t>
            </a:r>
            <a:r>
              <a:rPr dirty="0" sz="3400" spc="-25">
                <a:solidFill>
                  <a:srgbClr val="F5F4F1"/>
                </a:solidFill>
                <a:latin typeface="Verdana"/>
                <a:cs typeface="Verdana"/>
              </a:rPr>
              <a:t>for </a:t>
            </a:r>
            <a:r>
              <a:rPr dirty="0" sz="3400" spc="50">
                <a:solidFill>
                  <a:srgbClr val="F5F4F1"/>
                </a:solidFill>
                <a:latin typeface="Verdana"/>
                <a:cs typeface="Verdana"/>
              </a:rPr>
              <a:t>note</a:t>
            </a:r>
            <a:r>
              <a:rPr dirty="0" sz="3400" spc="-300">
                <a:solidFill>
                  <a:srgbClr val="F5F4F1"/>
                </a:solidFill>
                <a:latin typeface="Verdana"/>
                <a:cs typeface="Verdana"/>
              </a:rPr>
              <a:t> </a:t>
            </a:r>
            <a:r>
              <a:rPr dirty="0" sz="3400" spc="-10">
                <a:solidFill>
                  <a:srgbClr val="F5F4F1"/>
                </a:solidFill>
                <a:latin typeface="Verdana"/>
                <a:cs typeface="Verdana"/>
              </a:rPr>
              <a:t>summarization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8092061" y="7635972"/>
            <a:ext cx="5960745" cy="1225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84985" marR="5080" indent="-1772920">
              <a:lnSpc>
                <a:spcPct val="115799"/>
              </a:lnSpc>
              <a:spcBef>
                <a:spcPts val="100"/>
              </a:spcBef>
            </a:pPr>
            <a:r>
              <a:rPr dirty="0" sz="3400" spc="125">
                <a:solidFill>
                  <a:srgbClr val="FFFFFF"/>
                </a:solidFill>
                <a:latin typeface="Verdana"/>
                <a:cs typeface="Verdana"/>
              </a:rPr>
              <a:t>No</a:t>
            </a:r>
            <a:r>
              <a:rPr dirty="0" sz="34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00">
                <a:solidFill>
                  <a:srgbClr val="FFFFFF"/>
                </a:solidFill>
                <a:latin typeface="Verdana"/>
                <a:cs typeface="Verdana"/>
              </a:rPr>
              <a:t>instant</a:t>
            </a:r>
            <a:r>
              <a:rPr dirty="0" sz="34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00" spc="55">
                <a:solidFill>
                  <a:srgbClr val="FFFFFF"/>
                </a:solidFill>
                <a:latin typeface="Verdana"/>
                <a:cs typeface="Verdana"/>
              </a:rPr>
              <a:t>quiz</a:t>
            </a:r>
            <a:r>
              <a:rPr dirty="0" sz="34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00" spc="-25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dirty="0" sz="34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Verdana"/>
                <a:cs typeface="Verdana"/>
              </a:rPr>
              <a:t>flashcard generation</a:t>
            </a:r>
            <a:endParaRPr sz="3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2009668" y="596"/>
            <a:ext cx="6277610" cy="3553460"/>
          </a:xfrm>
          <a:custGeom>
            <a:avLst/>
            <a:gdLst/>
            <a:ahLst/>
            <a:cxnLst/>
            <a:rect l="l" t="t" r="r" b="b"/>
            <a:pathLst>
              <a:path w="6277609" h="3553460">
                <a:moveTo>
                  <a:pt x="229265" y="2414"/>
                </a:moveTo>
                <a:lnTo>
                  <a:pt x="0" y="9724"/>
                </a:lnTo>
                <a:lnTo>
                  <a:pt x="367" y="48224"/>
                </a:lnTo>
                <a:lnTo>
                  <a:pt x="1399" y="99630"/>
                </a:lnTo>
                <a:lnTo>
                  <a:pt x="2460" y="151041"/>
                </a:lnTo>
                <a:lnTo>
                  <a:pt x="3978" y="202514"/>
                </a:lnTo>
                <a:lnTo>
                  <a:pt x="7000" y="241374"/>
                </a:lnTo>
                <a:lnTo>
                  <a:pt x="8463" y="292839"/>
                </a:lnTo>
                <a:lnTo>
                  <a:pt x="10432" y="344373"/>
                </a:lnTo>
                <a:lnTo>
                  <a:pt x="13262" y="396024"/>
                </a:lnTo>
                <a:lnTo>
                  <a:pt x="17768" y="435085"/>
                </a:lnTo>
                <a:lnTo>
                  <a:pt x="20884" y="486775"/>
                </a:lnTo>
                <a:lnTo>
                  <a:pt x="24331" y="538510"/>
                </a:lnTo>
                <a:lnTo>
                  <a:pt x="29828" y="577706"/>
                </a:lnTo>
                <a:lnTo>
                  <a:pt x="33966" y="629535"/>
                </a:lnTo>
                <a:lnTo>
                  <a:pt x="38467" y="681412"/>
                </a:lnTo>
                <a:lnTo>
                  <a:pt x="43338" y="733341"/>
                </a:lnTo>
                <a:lnTo>
                  <a:pt x="48592" y="785321"/>
                </a:lnTo>
                <a:lnTo>
                  <a:pt x="55948" y="824769"/>
                </a:lnTo>
                <a:lnTo>
                  <a:pt x="61997" y="876858"/>
                </a:lnTo>
                <a:lnTo>
                  <a:pt x="68460" y="929002"/>
                </a:lnTo>
                <a:lnTo>
                  <a:pt x="75346" y="981203"/>
                </a:lnTo>
                <a:lnTo>
                  <a:pt x="84375" y="1020880"/>
                </a:lnTo>
                <a:lnTo>
                  <a:pt x="92139" y="1073201"/>
                </a:lnTo>
                <a:lnTo>
                  <a:pt x="100358" y="1125583"/>
                </a:lnTo>
                <a:lnTo>
                  <a:pt x="109042" y="1178029"/>
                </a:lnTo>
                <a:lnTo>
                  <a:pt x="119910" y="1217955"/>
                </a:lnTo>
                <a:lnTo>
                  <a:pt x="129555" y="1270532"/>
                </a:lnTo>
                <a:lnTo>
                  <a:pt x="139695" y="1323175"/>
                </a:lnTo>
                <a:lnTo>
                  <a:pt x="150342" y="1375888"/>
                </a:lnTo>
                <a:lnTo>
                  <a:pt x="163215" y="1416086"/>
                </a:lnTo>
                <a:lnTo>
                  <a:pt x="174906" y="1468941"/>
                </a:lnTo>
                <a:lnTo>
                  <a:pt x="187135" y="1521868"/>
                </a:lnTo>
                <a:lnTo>
                  <a:pt x="201620" y="1562285"/>
                </a:lnTo>
                <a:lnTo>
                  <a:pt x="214954" y="1615363"/>
                </a:lnTo>
                <a:lnTo>
                  <a:pt x="228857" y="1668517"/>
                </a:lnTo>
                <a:lnTo>
                  <a:pt x="245048" y="1709166"/>
                </a:lnTo>
                <a:lnTo>
                  <a:pt x="260118" y="1762480"/>
                </a:lnTo>
                <a:lnTo>
                  <a:pt x="277498" y="1803290"/>
                </a:lnTo>
                <a:lnTo>
                  <a:pt x="293778" y="1856768"/>
                </a:lnTo>
                <a:lnTo>
                  <a:pt x="312388" y="1897745"/>
                </a:lnTo>
                <a:lnTo>
                  <a:pt x="331628" y="1938808"/>
                </a:lnTo>
                <a:lnTo>
                  <a:pt x="349800" y="1992543"/>
                </a:lnTo>
                <a:lnTo>
                  <a:pt x="370332" y="2033781"/>
                </a:lnTo>
                <a:lnTo>
                  <a:pt x="391526" y="2075110"/>
                </a:lnTo>
                <a:lnTo>
                  <a:pt x="411683" y="2129114"/>
                </a:lnTo>
                <a:lnTo>
                  <a:pt x="434232" y="2170626"/>
                </a:lnTo>
                <a:lnTo>
                  <a:pt x="457473" y="2212233"/>
                </a:lnTo>
                <a:lnTo>
                  <a:pt x="481417" y="2253935"/>
                </a:lnTo>
                <a:lnTo>
                  <a:pt x="506075" y="2295734"/>
                </a:lnTo>
                <a:lnTo>
                  <a:pt x="531457" y="2337631"/>
                </a:lnTo>
                <a:lnTo>
                  <a:pt x="557572" y="2379628"/>
                </a:lnTo>
                <a:lnTo>
                  <a:pt x="584433" y="2421726"/>
                </a:lnTo>
                <a:lnTo>
                  <a:pt x="612048" y="2463927"/>
                </a:lnTo>
                <a:lnTo>
                  <a:pt x="642137" y="2493647"/>
                </a:lnTo>
                <a:lnTo>
                  <a:pt x="652882" y="2507923"/>
                </a:lnTo>
                <a:lnTo>
                  <a:pt x="663067" y="2522123"/>
                </a:lnTo>
                <a:lnTo>
                  <a:pt x="673122" y="2536305"/>
                </a:lnTo>
                <a:lnTo>
                  <a:pt x="683475" y="2550528"/>
                </a:lnTo>
                <a:lnTo>
                  <a:pt x="729562" y="2608054"/>
                </a:lnTo>
                <a:lnTo>
                  <a:pt x="752726" y="2624017"/>
                </a:lnTo>
                <a:lnTo>
                  <a:pt x="775636" y="2652762"/>
                </a:lnTo>
                <a:lnTo>
                  <a:pt x="800873" y="2669006"/>
                </a:lnTo>
                <a:lnTo>
                  <a:pt x="824178" y="2697805"/>
                </a:lnTo>
                <a:lnTo>
                  <a:pt x="847929" y="2713847"/>
                </a:lnTo>
                <a:lnTo>
                  <a:pt x="874277" y="2730242"/>
                </a:lnTo>
                <a:lnTo>
                  <a:pt x="899000" y="2759234"/>
                </a:lnTo>
                <a:lnTo>
                  <a:pt x="971647" y="2807551"/>
                </a:lnTo>
                <a:lnTo>
                  <a:pt x="1043262" y="2842911"/>
                </a:lnTo>
                <a:lnTo>
                  <a:pt x="1098353" y="2876026"/>
                </a:lnTo>
                <a:lnTo>
                  <a:pt x="1151731" y="2896093"/>
                </a:lnTo>
                <a:lnTo>
                  <a:pt x="1202269" y="2915774"/>
                </a:lnTo>
                <a:lnTo>
                  <a:pt x="1469743" y="2952103"/>
                </a:lnTo>
                <a:lnTo>
                  <a:pt x="1486898" y="2941616"/>
                </a:lnTo>
                <a:lnTo>
                  <a:pt x="1544549" y="2949447"/>
                </a:lnTo>
                <a:lnTo>
                  <a:pt x="1646762" y="2924880"/>
                </a:lnTo>
                <a:lnTo>
                  <a:pt x="1665044" y="2927363"/>
                </a:lnTo>
                <a:lnTo>
                  <a:pt x="1719133" y="2909076"/>
                </a:lnTo>
                <a:lnTo>
                  <a:pt x="1736828" y="2911480"/>
                </a:lnTo>
                <a:lnTo>
                  <a:pt x="1758392" y="2901592"/>
                </a:lnTo>
                <a:lnTo>
                  <a:pt x="1812680" y="2883332"/>
                </a:lnTo>
                <a:lnTo>
                  <a:pt x="1878297" y="2853795"/>
                </a:lnTo>
                <a:lnTo>
                  <a:pt x="1921383" y="2834013"/>
                </a:lnTo>
                <a:lnTo>
                  <a:pt x="1965432" y="2801546"/>
                </a:lnTo>
                <a:lnTo>
                  <a:pt x="1370584" y="2720753"/>
                </a:lnTo>
                <a:lnTo>
                  <a:pt x="1338000" y="2703510"/>
                </a:lnTo>
                <a:lnTo>
                  <a:pt x="1248495" y="2691353"/>
                </a:lnTo>
                <a:lnTo>
                  <a:pt x="1199668" y="2671905"/>
                </a:lnTo>
                <a:lnTo>
                  <a:pt x="1147577" y="2639197"/>
                </a:lnTo>
                <a:lnTo>
                  <a:pt x="1081339" y="2604567"/>
                </a:lnTo>
                <a:lnTo>
                  <a:pt x="1058106" y="2588595"/>
                </a:lnTo>
                <a:lnTo>
                  <a:pt x="1049267" y="2574578"/>
                </a:lnTo>
                <a:lnTo>
                  <a:pt x="1026511" y="2571487"/>
                </a:lnTo>
                <a:lnTo>
                  <a:pt x="1018780" y="2557620"/>
                </a:lnTo>
                <a:lnTo>
                  <a:pt x="968590" y="2512353"/>
                </a:lnTo>
                <a:lnTo>
                  <a:pt x="952249" y="2497317"/>
                </a:lnTo>
                <a:lnTo>
                  <a:pt x="910422" y="2466003"/>
                </a:lnTo>
                <a:lnTo>
                  <a:pt x="895495" y="2438342"/>
                </a:lnTo>
                <a:lnTo>
                  <a:pt x="858269" y="2407653"/>
                </a:lnTo>
                <a:lnTo>
                  <a:pt x="850956" y="2393843"/>
                </a:lnTo>
                <a:lnTo>
                  <a:pt x="842815" y="2379921"/>
                </a:lnTo>
                <a:lnTo>
                  <a:pt x="833317" y="2378631"/>
                </a:lnTo>
                <a:lnTo>
                  <a:pt x="827059" y="2364964"/>
                </a:lnTo>
                <a:lnTo>
                  <a:pt x="795728" y="2322259"/>
                </a:lnTo>
                <a:lnTo>
                  <a:pt x="768818" y="2280154"/>
                </a:lnTo>
                <a:lnTo>
                  <a:pt x="742657" y="2238151"/>
                </a:lnTo>
                <a:lnTo>
                  <a:pt x="717235" y="2196248"/>
                </a:lnTo>
                <a:lnTo>
                  <a:pt x="690833" y="2167029"/>
                </a:lnTo>
                <a:lnTo>
                  <a:pt x="668569" y="2112739"/>
                </a:lnTo>
                <a:lnTo>
                  <a:pt x="645306" y="2071129"/>
                </a:lnTo>
                <a:lnTo>
                  <a:pt x="622744" y="2029615"/>
                </a:lnTo>
                <a:lnTo>
                  <a:pt x="600872" y="1988194"/>
                </a:lnTo>
                <a:lnTo>
                  <a:pt x="579682" y="1946866"/>
                </a:lnTo>
                <a:lnTo>
                  <a:pt x="560872" y="1893045"/>
                </a:lnTo>
                <a:lnTo>
                  <a:pt x="541015" y="1851898"/>
                </a:lnTo>
                <a:lnTo>
                  <a:pt x="521810" y="1810840"/>
                </a:lnTo>
                <a:lnTo>
                  <a:pt x="504956" y="1757284"/>
                </a:lnTo>
                <a:lnTo>
                  <a:pt x="487026" y="1716399"/>
                </a:lnTo>
                <a:lnTo>
                  <a:pt x="471428" y="1663014"/>
                </a:lnTo>
                <a:lnTo>
                  <a:pt x="454734" y="1622297"/>
                </a:lnTo>
                <a:lnTo>
                  <a:pt x="440353" y="1569077"/>
                </a:lnTo>
                <a:lnTo>
                  <a:pt x="426567" y="1515938"/>
                </a:lnTo>
                <a:lnTo>
                  <a:pt x="411655" y="1475463"/>
                </a:lnTo>
                <a:lnTo>
                  <a:pt x="399027" y="1422482"/>
                </a:lnTo>
                <a:lnTo>
                  <a:pt x="386964" y="1369577"/>
                </a:lnTo>
                <a:lnTo>
                  <a:pt x="373747" y="1329332"/>
                </a:lnTo>
                <a:lnTo>
                  <a:pt x="362785" y="1276576"/>
                </a:lnTo>
                <a:lnTo>
                  <a:pt x="352360" y="1223894"/>
                </a:lnTo>
                <a:lnTo>
                  <a:pt x="342460" y="1171283"/>
                </a:lnTo>
                <a:lnTo>
                  <a:pt x="333077" y="1118742"/>
                </a:lnTo>
                <a:lnTo>
                  <a:pt x="322491" y="1078854"/>
                </a:lnTo>
                <a:lnTo>
                  <a:pt x="314113" y="1026450"/>
                </a:lnTo>
                <a:lnTo>
                  <a:pt x="306221" y="974112"/>
                </a:lnTo>
                <a:lnTo>
                  <a:pt x="298808" y="921838"/>
                </a:lnTo>
                <a:lnTo>
                  <a:pt x="291863" y="869629"/>
                </a:lnTo>
                <a:lnTo>
                  <a:pt x="285376" y="817481"/>
                </a:lnTo>
                <a:lnTo>
                  <a:pt x="277629" y="777979"/>
                </a:lnTo>
                <a:lnTo>
                  <a:pt x="272031" y="725952"/>
                </a:lnTo>
                <a:lnTo>
                  <a:pt x="266862" y="673984"/>
                </a:lnTo>
                <a:lnTo>
                  <a:pt x="262112" y="622072"/>
                </a:lnTo>
                <a:lnTo>
                  <a:pt x="257773" y="570217"/>
                </a:lnTo>
                <a:lnTo>
                  <a:pt x="253835" y="518415"/>
                </a:lnTo>
                <a:lnTo>
                  <a:pt x="248578" y="479251"/>
                </a:lnTo>
                <a:lnTo>
                  <a:pt x="245411" y="427555"/>
                </a:lnTo>
                <a:lnTo>
                  <a:pt x="242616" y="375909"/>
                </a:lnTo>
                <a:lnTo>
                  <a:pt x="240183" y="324312"/>
                </a:lnTo>
                <a:lnTo>
                  <a:pt x="236393" y="285347"/>
                </a:lnTo>
                <a:lnTo>
                  <a:pt x="234654" y="233845"/>
                </a:lnTo>
                <a:lnTo>
                  <a:pt x="233248" y="182387"/>
                </a:lnTo>
                <a:lnTo>
                  <a:pt x="230456" y="143558"/>
                </a:lnTo>
                <a:lnTo>
                  <a:pt x="228927" y="40818"/>
                </a:lnTo>
                <a:lnTo>
                  <a:pt x="229265" y="2414"/>
                </a:lnTo>
                <a:close/>
              </a:path>
              <a:path w="6277609" h="3553460">
                <a:moveTo>
                  <a:pt x="2825502" y="2303166"/>
                </a:moveTo>
                <a:lnTo>
                  <a:pt x="2561819" y="2267352"/>
                </a:lnTo>
                <a:lnTo>
                  <a:pt x="2579933" y="2321079"/>
                </a:lnTo>
                <a:lnTo>
                  <a:pt x="2600988" y="2362389"/>
                </a:lnTo>
                <a:lnTo>
                  <a:pt x="2623191" y="2403854"/>
                </a:lnTo>
                <a:lnTo>
                  <a:pt x="2644746" y="2458048"/>
                </a:lnTo>
                <a:lnTo>
                  <a:pt x="2668988" y="2499791"/>
                </a:lnTo>
                <a:lnTo>
                  <a:pt x="2694120" y="2541654"/>
                </a:lnTo>
                <a:lnTo>
                  <a:pt x="2720059" y="2583627"/>
                </a:lnTo>
                <a:lnTo>
                  <a:pt x="2745008" y="2638282"/>
                </a:lnTo>
                <a:lnTo>
                  <a:pt x="2772303" y="2680439"/>
                </a:lnTo>
                <a:lnTo>
                  <a:pt x="2800148" y="2722671"/>
                </a:lnTo>
                <a:lnTo>
                  <a:pt x="2830166" y="2752381"/>
                </a:lnTo>
                <a:lnTo>
                  <a:pt x="2887839" y="2837114"/>
                </a:lnTo>
                <a:lnTo>
                  <a:pt x="2949766" y="2896792"/>
                </a:lnTo>
                <a:lnTo>
                  <a:pt x="2983185" y="2939780"/>
                </a:lnTo>
                <a:lnTo>
                  <a:pt x="3019384" y="2970330"/>
                </a:lnTo>
                <a:lnTo>
                  <a:pt x="3056595" y="3001018"/>
                </a:lnTo>
                <a:lnTo>
                  <a:pt x="3094755" y="3031834"/>
                </a:lnTo>
                <a:lnTo>
                  <a:pt x="3133806" y="3062771"/>
                </a:lnTo>
                <a:lnTo>
                  <a:pt x="3173685" y="3093821"/>
                </a:lnTo>
                <a:lnTo>
                  <a:pt x="3214334" y="3124975"/>
                </a:lnTo>
                <a:lnTo>
                  <a:pt x="3435534" y="3219102"/>
                </a:lnTo>
                <a:lnTo>
                  <a:pt x="3675418" y="3251684"/>
                </a:lnTo>
                <a:lnTo>
                  <a:pt x="3926421" y="3221693"/>
                </a:lnTo>
                <a:lnTo>
                  <a:pt x="3935161" y="3210063"/>
                </a:lnTo>
                <a:lnTo>
                  <a:pt x="4027382" y="3184139"/>
                </a:lnTo>
                <a:lnTo>
                  <a:pt x="4060820" y="3163048"/>
                </a:lnTo>
                <a:lnTo>
                  <a:pt x="4074374" y="3164889"/>
                </a:lnTo>
                <a:lnTo>
                  <a:pt x="4089651" y="3154147"/>
                </a:lnTo>
                <a:lnTo>
                  <a:pt x="4103644" y="3156047"/>
                </a:lnTo>
                <a:lnTo>
                  <a:pt x="4120182" y="3145477"/>
                </a:lnTo>
                <a:lnTo>
                  <a:pt x="4171459" y="3113992"/>
                </a:lnTo>
                <a:lnTo>
                  <a:pt x="4188143" y="3103441"/>
                </a:lnTo>
                <a:lnTo>
                  <a:pt x="4201090" y="3105200"/>
                </a:lnTo>
                <a:lnTo>
                  <a:pt x="4214965" y="3094268"/>
                </a:lnTo>
                <a:lnTo>
                  <a:pt x="3463290" y="2992173"/>
                </a:lnTo>
                <a:lnTo>
                  <a:pt x="3417514" y="2973139"/>
                </a:lnTo>
                <a:lnTo>
                  <a:pt x="3374743" y="2941697"/>
                </a:lnTo>
                <a:lnTo>
                  <a:pt x="3331533" y="2923011"/>
                </a:lnTo>
                <a:lnTo>
                  <a:pt x="3291278" y="2891910"/>
                </a:lnTo>
                <a:lnTo>
                  <a:pt x="3250536" y="2873560"/>
                </a:lnTo>
                <a:lnTo>
                  <a:pt x="3212699" y="2842788"/>
                </a:lnTo>
                <a:lnTo>
                  <a:pt x="3176034" y="2812175"/>
                </a:lnTo>
                <a:lnTo>
                  <a:pt x="3142226" y="2769133"/>
                </a:lnTo>
                <a:lnTo>
                  <a:pt x="3107832" y="2738828"/>
                </a:lnTo>
                <a:lnTo>
                  <a:pt x="3074536" y="2708673"/>
                </a:lnTo>
                <a:lnTo>
                  <a:pt x="3044024" y="2666078"/>
                </a:lnTo>
                <a:lnTo>
                  <a:pt x="3014560" y="2623627"/>
                </a:lnTo>
                <a:lnTo>
                  <a:pt x="2986121" y="2581314"/>
                </a:lnTo>
                <a:lnTo>
                  <a:pt x="2958682" y="2539138"/>
                </a:lnTo>
                <a:lnTo>
                  <a:pt x="2932218" y="2497093"/>
                </a:lnTo>
                <a:lnTo>
                  <a:pt x="2906705" y="2455178"/>
                </a:lnTo>
                <a:lnTo>
                  <a:pt x="2882118" y="2413389"/>
                </a:lnTo>
                <a:lnTo>
                  <a:pt x="2858433" y="2371722"/>
                </a:lnTo>
                <a:lnTo>
                  <a:pt x="2835625" y="2330175"/>
                </a:lnTo>
                <a:lnTo>
                  <a:pt x="2825502" y="2303166"/>
                </a:lnTo>
                <a:close/>
              </a:path>
              <a:path w="6277609" h="3553460">
                <a:moveTo>
                  <a:pt x="5950572" y="3547885"/>
                </a:moveTo>
                <a:lnTo>
                  <a:pt x="5634890" y="3505008"/>
                </a:lnTo>
                <a:lnTo>
                  <a:pt x="5657399" y="3520882"/>
                </a:lnTo>
                <a:lnTo>
                  <a:pt x="5892533" y="3552819"/>
                </a:lnTo>
                <a:lnTo>
                  <a:pt x="5950572" y="3547885"/>
                </a:lnTo>
                <a:close/>
              </a:path>
              <a:path w="6277609" h="3553460">
                <a:moveTo>
                  <a:pt x="6042147" y="3534690"/>
                </a:moveTo>
                <a:lnTo>
                  <a:pt x="5521874" y="3464025"/>
                </a:lnTo>
                <a:lnTo>
                  <a:pt x="5535159" y="3478646"/>
                </a:lnTo>
                <a:lnTo>
                  <a:pt x="5550131" y="3480680"/>
                </a:lnTo>
                <a:lnTo>
                  <a:pt x="5589363" y="3498825"/>
                </a:lnTo>
                <a:lnTo>
                  <a:pt x="5987996" y="3552968"/>
                </a:lnTo>
                <a:lnTo>
                  <a:pt x="6006132" y="3542615"/>
                </a:lnTo>
                <a:lnTo>
                  <a:pt x="6042147" y="3534690"/>
                </a:lnTo>
                <a:close/>
              </a:path>
              <a:path w="6277609" h="3553460">
                <a:moveTo>
                  <a:pt x="5045197" y="2604652"/>
                </a:moveTo>
                <a:lnTo>
                  <a:pt x="4781284" y="2568806"/>
                </a:lnTo>
                <a:lnTo>
                  <a:pt x="4802432" y="2622945"/>
                </a:lnTo>
                <a:lnTo>
                  <a:pt x="4824120" y="2677157"/>
                </a:lnTo>
                <a:lnTo>
                  <a:pt x="4848076" y="2718861"/>
                </a:lnTo>
                <a:lnTo>
                  <a:pt x="4870900" y="2773227"/>
                </a:lnTo>
                <a:lnTo>
                  <a:pt x="4896031" y="2815090"/>
                </a:lnTo>
                <a:lnTo>
                  <a:pt x="4921776" y="2857037"/>
                </a:lnTo>
                <a:lnTo>
                  <a:pt x="4948157" y="2899070"/>
                </a:lnTo>
                <a:lnTo>
                  <a:pt x="4973482" y="2953776"/>
                </a:lnTo>
                <a:lnTo>
                  <a:pt x="5001189" y="2995989"/>
                </a:lnTo>
                <a:lnTo>
                  <a:pt x="5029587" y="3038296"/>
                </a:lnTo>
                <a:lnTo>
                  <a:pt x="5060406" y="3068115"/>
                </a:lnTo>
                <a:lnTo>
                  <a:pt x="5090244" y="3110618"/>
                </a:lnTo>
                <a:lnTo>
                  <a:pt x="5118092" y="3152850"/>
                </a:lnTo>
                <a:lnTo>
                  <a:pt x="5149150" y="3182702"/>
                </a:lnTo>
                <a:lnTo>
                  <a:pt x="5181294" y="3212701"/>
                </a:lnTo>
                <a:lnTo>
                  <a:pt x="5212396" y="3255375"/>
                </a:lnTo>
                <a:lnTo>
                  <a:pt x="5245459" y="3285499"/>
                </a:lnTo>
                <a:lnTo>
                  <a:pt x="5324351" y="3347481"/>
                </a:lnTo>
                <a:lnTo>
                  <a:pt x="5401581" y="3396420"/>
                </a:lnTo>
                <a:lnTo>
                  <a:pt x="5419854" y="3411719"/>
                </a:lnTo>
                <a:lnTo>
                  <a:pt x="5472957" y="3444564"/>
                </a:lnTo>
                <a:lnTo>
                  <a:pt x="5492031" y="3459972"/>
                </a:lnTo>
                <a:lnTo>
                  <a:pt x="6077522" y="3539495"/>
                </a:lnTo>
                <a:lnTo>
                  <a:pt x="6097610" y="3529406"/>
                </a:lnTo>
                <a:lnTo>
                  <a:pt x="6189923" y="3503495"/>
                </a:lnTo>
                <a:lnTo>
                  <a:pt x="6221892" y="3495020"/>
                </a:lnTo>
                <a:lnTo>
                  <a:pt x="6266184" y="3475403"/>
                </a:lnTo>
                <a:lnTo>
                  <a:pt x="6276644" y="3476824"/>
                </a:lnTo>
                <a:lnTo>
                  <a:pt x="6276857" y="3387136"/>
                </a:lnTo>
                <a:lnTo>
                  <a:pt x="5808543" y="3323529"/>
                </a:lnTo>
                <a:lnTo>
                  <a:pt x="5803713" y="3310056"/>
                </a:lnTo>
                <a:lnTo>
                  <a:pt x="5700762" y="3296073"/>
                </a:lnTo>
                <a:lnTo>
                  <a:pt x="5665117" y="3278415"/>
                </a:lnTo>
                <a:lnTo>
                  <a:pt x="5647133" y="3275972"/>
                </a:lnTo>
                <a:lnTo>
                  <a:pt x="5630373" y="3260879"/>
                </a:lnTo>
                <a:lnTo>
                  <a:pt x="5593875" y="3255922"/>
                </a:lnTo>
                <a:lnTo>
                  <a:pt x="5580445" y="3241281"/>
                </a:lnTo>
                <a:lnTo>
                  <a:pt x="5541486" y="3223173"/>
                </a:lnTo>
                <a:lnTo>
                  <a:pt x="5528315" y="3208568"/>
                </a:lnTo>
                <a:lnTo>
                  <a:pt x="5460731" y="3160938"/>
                </a:lnTo>
                <a:lnTo>
                  <a:pt x="5395962" y="3113691"/>
                </a:lnTo>
                <a:lnTo>
                  <a:pt x="5383634" y="3099200"/>
                </a:lnTo>
                <a:lnTo>
                  <a:pt x="5348922" y="3068852"/>
                </a:lnTo>
                <a:lnTo>
                  <a:pt x="5336272" y="3054318"/>
                </a:lnTo>
                <a:lnTo>
                  <a:pt x="5329202" y="3040541"/>
                </a:lnTo>
                <a:lnTo>
                  <a:pt x="5321315" y="3026653"/>
                </a:lnTo>
                <a:lnTo>
                  <a:pt x="5311564" y="3025329"/>
                </a:lnTo>
                <a:lnTo>
                  <a:pt x="5304031" y="3011489"/>
                </a:lnTo>
                <a:lnTo>
                  <a:pt x="5295807" y="2997555"/>
                </a:lnTo>
                <a:lnTo>
                  <a:pt x="5285815" y="2996198"/>
                </a:lnTo>
                <a:lnTo>
                  <a:pt x="5277578" y="2982263"/>
                </a:lnTo>
                <a:lnTo>
                  <a:pt x="5269489" y="2968347"/>
                </a:lnTo>
                <a:lnTo>
                  <a:pt x="5239608" y="2938656"/>
                </a:lnTo>
                <a:lnTo>
                  <a:pt x="5211952" y="2896450"/>
                </a:lnTo>
                <a:lnTo>
                  <a:pt x="5184847" y="2854318"/>
                </a:lnTo>
                <a:lnTo>
                  <a:pt x="5158329" y="2812267"/>
                </a:lnTo>
                <a:lnTo>
                  <a:pt x="5132435" y="2770300"/>
                </a:lnTo>
                <a:lnTo>
                  <a:pt x="5107199" y="2728422"/>
                </a:lnTo>
                <a:lnTo>
                  <a:pt x="5082659" y="2686639"/>
                </a:lnTo>
                <a:lnTo>
                  <a:pt x="5060559" y="2632371"/>
                </a:lnTo>
                <a:lnTo>
                  <a:pt x="5045197" y="2604652"/>
                </a:lnTo>
                <a:close/>
              </a:path>
              <a:path w="6277609" h="3553460">
                <a:moveTo>
                  <a:pt x="3533220" y="2585"/>
                </a:moveTo>
                <a:lnTo>
                  <a:pt x="2223544" y="4133"/>
                </a:lnTo>
                <a:lnTo>
                  <a:pt x="2221260" y="55090"/>
                </a:lnTo>
                <a:lnTo>
                  <a:pt x="2221597" y="93585"/>
                </a:lnTo>
                <a:lnTo>
                  <a:pt x="2220423" y="144692"/>
                </a:lnTo>
                <a:lnTo>
                  <a:pt x="2219877" y="195885"/>
                </a:lnTo>
                <a:lnTo>
                  <a:pt x="2219690" y="247126"/>
                </a:lnTo>
                <a:lnTo>
                  <a:pt x="2219863" y="298416"/>
                </a:lnTo>
                <a:lnTo>
                  <a:pt x="2220400" y="349755"/>
                </a:lnTo>
                <a:lnTo>
                  <a:pt x="2221304" y="401144"/>
                </a:lnTo>
                <a:lnTo>
                  <a:pt x="2222577" y="452583"/>
                </a:lnTo>
                <a:lnTo>
                  <a:pt x="2224221" y="504073"/>
                </a:lnTo>
                <a:lnTo>
                  <a:pt x="2226239" y="555614"/>
                </a:lnTo>
                <a:lnTo>
                  <a:pt x="2228634" y="607205"/>
                </a:lnTo>
                <a:lnTo>
                  <a:pt x="2231409" y="658849"/>
                </a:lnTo>
                <a:lnTo>
                  <a:pt x="2234565" y="710544"/>
                </a:lnTo>
                <a:lnTo>
                  <a:pt x="2238106" y="762291"/>
                </a:lnTo>
                <a:lnTo>
                  <a:pt x="2242035" y="814091"/>
                </a:lnTo>
                <a:lnTo>
                  <a:pt x="2246353" y="865944"/>
                </a:lnTo>
                <a:lnTo>
                  <a:pt x="2251063" y="917850"/>
                </a:lnTo>
                <a:lnTo>
                  <a:pt x="2256169" y="969810"/>
                </a:lnTo>
                <a:lnTo>
                  <a:pt x="2261672" y="1021824"/>
                </a:lnTo>
                <a:lnTo>
                  <a:pt x="2267575" y="1073892"/>
                </a:lnTo>
                <a:lnTo>
                  <a:pt x="2273881" y="1126015"/>
                </a:lnTo>
                <a:lnTo>
                  <a:pt x="2280593" y="1178193"/>
                </a:lnTo>
                <a:lnTo>
                  <a:pt x="2287713" y="1230427"/>
                </a:lnTo>
                <a:lnTo>
                  <a:pt x="2295243" y="1282716"/>
                </a:lnTo>
                <a:lnTo>
                  <a:pt x="2303187" y="1335061"/>
                </a:lnTo>
                <a:lnTo>
                  <a:pt x="2313255" y="1374879"/>
                </a:lnTo>
                <a:lnTo>
                  <a:pt x="2322033" y="1427338"/>
                </a:lnTo>
                <a:lnTo>
                  <a:pt x="2331232" y="1479853"/>
                </a:lnTo>
                <a:lnTo>
                  <a:pt x="2340855" y="1532427"/>
                </a:lnTo>
                <a:lnTo>
                  <a:pt x="2350904" y="1585058"/>
                </a:lnTo>
                <a:lnTo>
                  <a:pt x="2361382" y="1637748"/>
                </a:lnTo>
                <a:lnTo>
                  <a:pt x="2374000" y="1677911"/>
                </a:lnTo>
                <a:lnTo>
                  <a:pt x="2385344" y="1730719"/>
                </a:lnTo>
                <a:lnTo>
                  <a:pt x="2397124" y="1783585"/>
                </a:lnTo>
                <a:lnTo>
                  <a:pt x="2411053" y="1823927"/>
                </a:lnTo>
                <a:lnTo>
                  <a:pt x="2423714" y="1876913"/>
                </a:lnTo>
                <a:lnTo>
                  <a:pt x="2438529" y="1917375"/>
                </a:lnTo>
                <a:lnTo>
                  <a:pt x="2452082" y="1970482"/>
                </a:lnTo>
                <a:lnTo>
                  <a:pt x="2467794" y="2011066"/>
                </a:lnTo>
                <a:lnTo>
                  <a:pt x="2437722" y="2058248"/>
                </a:lnTo>
                <a:lnTo>
                  <a:pt x="2408601" y="2092742"/>
                </a:lnTo>
                <a:lnTo>
                  <a:pt x="2377003" y="2139717"/>
                </a:lnTo>
                <a:lnTo>
                  <a:pt x="2346338" y="2174002"/>
                </a:lnTo>
                <a:lnTo>
                  <a:pt x="2314887" y="2208180"/>
                </a:lnTo>
                <a:lnTo>
                  <a:pt x="2280930" y="2254834"/>
                </a:lnTo>
                <a:lnTo>
                  <a:pt x="2247878" y="2288795"/>
                </a:lnTo>
                <a:lnTo>
                  <a:pt x="2214012" y="2322645"/>
                </a:lnTo>
                <a:lnTo>
                  <a:pt x="2179321" y="2356383"/>
                </a:lnTo>
                <a:lnTo>
                  <a:pt x="2143798" y="2390008"/>
                </a:lnTo>
                <a:lnTo>
                  <a:pt x="2107431" y="2423518"/>
                </a:lnTo>
                <a:lnTo>
                  <a:pt x="2070212" y="2456913"/>
                </a:lnTo>
                <a:lnTo>
                  <a:pt x="2032132" y="2490191"/>
                </a:lnTo>
                <a:lnTo>
                  <a:pt x="1993181" y="2523350"/>
                </a:lnTo>
                <a:lnTo>
                  <a:pt x="1955059" y="2543805"/>
                </a:lnTo>
                <a:lnTo>
                  <a:pt x="1914337" y="2576724"/>
                </a:lnTo>
                <a:lnTo>
                  <a:pt x="1874425" y="2596937"/>
                </a:lnTo>
                <a:lnTo>
                  <a:pt x="1833605" y="2617025"/>
                </a:lnTo>
                <a:lnTo>
                  <a:pt x="1791867" y="2636990"/>
                </a:lnTo>
                <a:lnTo>
                  <a:pt x="1749201" y="2656828"/>
                </a:lnTo>
                <a:lnTo>
                  <a:pt x="1671084" y="2684668"/>
                </a:lnTo>
                <a:lnTo>
                  <a:pt x="1656536" y="2695508"/>
                </a:lnTo>
                <a:lnTo>
                  <a:pt x="1595048" y="2712790"/>
                </a:lnTo>
                <a:lnTo>
                  <a:pt x="1519318" y="2715321"/>
                </a:lnTo>
                <a:lnTo>
                  <a:pt x="1501123" y="2712849"/>
                </a:lnTo>
                <a:lnTo>
                  <a:pt x="1480748" y="2722899"/>
                </a:lnTo>
                <a:lnTo>
                  <a:pt x="1378254" y="2708978"/>
                </a:lnTo>
                <a:lnTo>
                  <a:pt x="1370584" y="2720753"/>
                </a:lnTo>
                <a:lnTo>
                  <a:pt x="1965432" y="2801546"/>
                </a:lnTo>
                <a:lnTo>
                  <a:pt x="2007016" y="2781561"/>
                </a:lnTo>
                <a:lnTo>
                  <a:pt x="2047838" y="2761473"/>
                </a:lnTo>
                <a:lnTo>
                  <a:pt x="2089596" y="2728695"/>
                </a:lnTo>
                <a:lnTo>
                  <a:pt x="2130575" y="2695811"/>
                </a:lnTo>
                <a:lnTo>
                  <a:pt x="2169056" y="2675404"/>
                </a:lnTo>
                <a:lnTo>
                  <a:pt x="2208450" y="2642305"/>
                </a:lnTo>
                <a:lnTo>
                  <a:pt x="2247038" y="2609096"/>
                </a:lnTo>
                <a:lnTo>
                  <a:pt x="2284811" y="2575777"/>
                </a:lnTo>
                <a:lnTo>
                  <a:pt x="2321763" y="2542346"/>
                </a:lnTo>
                <a:lnTo>
                  <a:pt x="2359593" y="2496218"/>
                </a:lnTo>
                <a:lnTo>
                  <a:pt x="2394875" y="2462560"/>
                </a:lnTo>
                <a:lnTo>
                  <a:pt x="2429309" y="2428787"/>
                </a:lnTo>
                <a:lnTo>
                  <a:pt x="2464596" y="2382313"/>
                </a:lnTo>
                <a:lnTo>
                  <a:pt x="2497310" y="2348307"/>
                </a:lnTo>
                <a:lnTo>
                  <a:pt x="2529150" y="2314182"/>
                </a:lnTo>
                <a:lnTo>
                  <a:pt x="2561819" y="2267352"/>
                </a:lnTo>
                <a:lnTo>
                  <a:pt x="2825502" y="2303166"/>
                </a:lnTo>
                <a:lnTo>
                  <a:pt x="2815379" y="2276158"/>
                </a:lnTo>
                <a:lnTo>
                  <a:pt x="2794251" y="2234839"/>
                </a:lnTo>
                <a:lnTo>
                  <a:pt x="2775636" y="2181044"/>
                </a:lnTo>
                <a:lnTo>
                  <a:pt x="2756090" y="2139939"/>
                </a:lnTo>
                <a:lnTo>
                  <a:pt x="2737298" y="2098937"/>
                </a:lnTo>
                <a:lnTo>
                  <a:pt x="2720945" y="2045450"/>
                </a:lnTo>
                <a:lnTo>
                  <a:pt x="2745781" y="2010373"/>
                </a:lnTo>
                <a:lnTo>
                  <a:pt x="2770246" y="1975246"/>
                </a:lnTo>
                <a:lnTo>
                  <a:pt x="2796049" y="1927484"/>
                </a:lnTo>
                <a:lnTo>
                  <a:pt x="2819772" y="1892257"/>
                </a:lnTo>
                <a:lnTo>
                  <a:pt x="2844836" y="1844394"/>
                </a:lnTo>
                <a:lnTo>
                  <a:pt x="2867822" y="1809067"/>
                </a:lnTo>
                <a:lnTo>
                  <a:pt x="2873904" y="1797076"/>
                </a:lnTo>
                <a:lnTo>
                  <a:pt x="2630158" y="1763970"/>
                </a:lnTo>
                <a:lnTo>
                  <a:pt x="2618364" y="1711102"/>
                </a:lnTo>
                <a:lnTo>
                  <a:pt x="2605288" y="1670876"/>
                </a:lnTo>
                <a:lnTo>
                  <a:pt x="2594345" y="1618123"/>
                </a:lnTo>
                <a:lnTo>
                  <a:pt x="2582116" y="1578012"/>
                </a:lnTo>
                <a:lnTo>
                  <a:pt x="2572016" y="1525374"/>
                </a:lnTo>
                <a:lnTo>
                  <a:pt x="2562335" y="1472793"/>
                </a:lnTo>
                <a:lnTo>
                  <a:pt x="2553071" y="1420268"/>
                </a:lnTo>
                <a:lnTo>
                  <a:pt x="2542513" y="1380384"/>
                </a:lnTo>
                <a:lnTo>
                  <a:pt x="2534078" y="1327972"/>
                </a:lnTo>
                <a:lnTo>
                  <a:pt x="2526054" y="1275616"/>
                </a:lnTo>
                <a:lnTo>
                  <a:pt x="2518439" y="1223315"/>
                </a:lnTo>
                <a:lnTo>
                  <a:pt x="2511233" y="1171070"/>
                </a:lnTo>
                <a:lnTo>
                  <a:pt x="2504432" y="1118880"/>
                </a:lnTo>
                <a:lnTo>
                  <a:pt x="2498036" y="1066744"/>
                </a:lnTo>
                <a:lnTo>
                  <a:pt x="2492041" y="1014664"/>
                </a:lnTo>
                <a:lnTo>
                  <a:pt x="2484738" y="975222"/>
                </a:lnTo>
                <a:lnTo>
                  <a:pt x="2479543" y="923250"/>
                </a:lnTo>
                <a:lnTo>
                  <a:pt x="2474744" y="871332"/>
                </a:lnTo>
                <a:lnTo>
                  <a:pt x="2470340" y="819467"/>
                </a:lnTo>
                <a:lnTo>
                  <a:pt x="2466330" y="767656"/>
                </a:lnTo>
                <a:lnTo>
                  <a:pt x="2462710" y="715898"/>
                </a:lnTo>
                <a:lnTo>
                  <a:pt x="2459480" y="664193"/>
                </a:lnTo>
                <a:lnTo>
                  <a:pt x="2456637" y="612540"/>
                </a:lnTo>
                <a:lnTo>
                  <a:pt x="2454180" y="560940"/>
                </a:lnTo>
                <a:lnTo>
                  <a:pt x="2452107" y="509392"/>
                </a:lnTo>
                <a:lnTo>
                  <a:pt x="2450415" y="457896"/>
                </a:lnTo>
                <a:lnTo>
                  <a:pt x="2449104" y="406451"/>
                </a:lnTo>
                <a:lnTo>
                  <a:pt x="2448171" y="355058"/>
                </a:lnTo>
                <a:lnTo>
                  <a:pt x="2447615" y="303716"/>
                </a:lnTo>
                <a:lnTo>
                  <a:pt x="2447433" y="252425"/>
                </a:lnTo>
                <a:lnTo>
                  <a:pt x="2447624" y="201185"/>
                </a:lnTo>
                <a:lnTo>
                  <a:pt x="2448186" y="149995"/>
                </a:lnTo>
                <a:lnTo>
                  <a:pt x="2449529" y="98910"/>
                </a:lnTo>
                <a:lnTo>
                  <a:pt x="2451063" y="47852"/>
                </a:lnTo>
                <a:lnTo>
                  <a:pt x="2451195" y="9420"/>
                </a:lnTo>
                <a:lnTo>
                  <a:pt x="3296820" y="8926"/>
                </a:lnTo>
                <a:lnTo>
                  <a:pt x="3525409" y="39974"/>
                </a:lnTo>
                <a:lnTo>
                  <a:pt x="3533220" y="2585"/>
                </a:lnTo>
                <a:close/>
              </a:path>
              <a:path w="6277609" h="3553460">
                <a:moveTo>
                  <a:pt x="6277252" y="3220574"/>
                </a:moveTo>
                <a:lnTo>
                  <a:pt x="6247226" y="3229312"/>
                </a:lnTo>
                <a:lnTo>
                  <a:pt x="6197020" y="3260943"/>
                </a:lnTo>
                <a:lnTo>
                  <a:pt x="6146887" y="3279767"/>
                </a:lnTo>
                <a:lnTo>
                  <a:pt x="6140223" y="3278862"/>
                </a:lnTo>
                <a:lnTo>
                  <a:pt x="6116896" y="3288510"/>
                </a:lnTo>
                <a:lnTo>
                  <a:pt x="6091110" y="3297825"/>
                </a:lnTo>
                <a:lnTo>
                  <a:pt x="6064365" y="3307009"/>
                </a:lnTo>
                <a:lnTo>
                  <a:pt x="6036280" y="3303194"/>
                </a:lnTo>
                <a:lnTo>
                  <a:pt x="6014992" y="3313119"/>
                </a:lnTo>
                <a:lnTo>
                  <a:pt x="5993459" y="3310195"/>
                </a:lnTo>
                <a:lnTo>
                  <a:pt x="5970307" y="3319867"/>
                </a:lnTo>
                <a:lnTo>
                  <a:pt x="5945495" y="3316497"/>
                </a:lnTo>
                <a:lnTo>
                  <a:pt x="5886978" y="3321365"/>
                </a:lnTo>
                <a:lnTo>
                  <a:pt x="5828998" y="3313490"/>
                </a:lnTo>
                <a:lnTo>
                  <a:pt x="5808543" y="3323529"/>
                </a:lnTo>
                <a:lnTo>
                  <a:pt x="6276857" y="3387136"/>
                </a:lnTo>
                <a:lnTo>
                  <a:pt x="6277252" y="3220574"/>
                </a:lnTo>
                <a:close/>
              </a:path>
              <a:path w="6277609" h="3553460">
                <a:moveTo>
                  <a:pt x="5812210" y="4525"/>
                </a:moveTo>
                <a:lnTo>
                  <a:pt x="4457812" y="0"/>
                </a:lnTo>
                <a:lnTo>
                  <a:pt x="4454519" y="50819"/>
                </a:lnTo>
                <a:lnTo>
                  <a:pt x="4451687" y="101700"/>
                </a:lnTo>
                <a:lnTo>
                  <a:pt x="4449176" y="152626"/>
                </a:lnTo>
                <a:lnTo>
                  <a:pt x="4446989" y="203595"/>
                </a:lnTo>
                <a:lnTo>
                  <a:pt x="4445123" y="254608"/>
                </a:lnTo>
                <a:lnTo>
                  <a:pt x="4443581" y="305665"/>
                </a:lnTo>
                <a:lnTo>
                  <a:pt x="4440653" y="369350"/>
                </a:lnTo>
                <a:lnTo>
                  <a:pt x="4439756" y="420495"/>
                </a:lnTo>
                <a:lnTo>
                  <a:pt x="4439184" y="471684"/>
                </a:lnTo>
                <a:lnTo>
                  <a:pt x="4438934" y="522916"/>
                </a:lnTo>
                <a:lnTo>
                  <a:pt x="4439009" y="574193"/>
                </a:lnTo>
                <a:lnTo>
                  <a:pt x="4439407" y="625514"/>
                </a:lnTo>
                <a:lnTo>
                  <a:pt x="4440130" y="676878"/>
                </a:lnTo>
                <a:lnTo>
                  <a:pt x="4441176" y="728287"/>
                </a:lnTo>
                <a:lnTo>
                  <a:pt x="4442547" y="779739"/>
                </a:lnTo>
                <a:lnTo>
                  <a:pt x="4444243" y="831236"/>
                </a:lnTo>
                <a:lnTo>
                  <a:pt x="4446263" y="882777"/>
                </a:lnTo>
                <a:lnTo>
                  <a:pt x="4448608" y="934362"/>
                </a:lnTo>
                <a:lnTo>
                  <a:pt x="4451279" y="985991"/>
                </a:lnTo>
                <a:lnTo>
                  <a:pt x="4454274" y="1037664"/>
                </a:lnTo>
                <a:lnTo>
                  <a:pt x="4457595" y="1089382"/>
                </a:lnTo>
                <a:lnTo>
                  <a:pt x="4462951" y="1128559"/>
                </a:lnTo>
                <a:lnTo>
                  <a:pt x="4466923" y="1180365"/>
                </a:lnTo>
                <a:lnTo>
                  <a:pt x="4471221" y="1232215"/>
                </a:lnTo>
                <a:lnTo>
                  <a:pt x="4475846" y="1284110"/>
                </a:lnTo>
                <a:lnTo>
                  <a:pt x="4480796" y="1336049"/>
                </a:lnTo>
                <a:lnTo>
                  <a:pt x="4487783" y="1375447"/>
                </a:lnTo>
                <a:lnTo>
                  <a:pt x="4493386" y="1427475"/>
                </a:lnTo>
                <a:lnTo>
                  <a:pt x="4499987" y="1479638"/>
                </a:lnTo>
                <a:lnTo>
                  <a:pt x="4507004" y="1531857"/>
                </a:lnTo>
                <a:lnTo>
                  <a:pt x="4514441" y="1584134"/>
                </a:lnTo>
                <a:lnTo>
                  <a:pt x="4522302" y="1636468"/>
                </a:lnTo>
                <a:lnTo>
                  <a:pt x="4532298" y="1676275"/>
                </a:lnTo>
                <a:lnTo>
                  <a:pt x="4541014" y="1728726"/>
                </a:lnTo>
                <a:lnTo>
                  <a:pt x="4550164" y="1781235"/>
                </a:lnTo>
                <a:lnTo>
                  <a:pt x="4559749" y="1833803"/>
                </a:lnTo>
                <a:lnTo>
                  <a:pt x="4569774" y="1886431"/>
                </a:lnTo>
                <a:lnTo>
                  <a:pt x="4581950" y="1926535"/>
                </a:lnTo>
                <a:lnTo>
                  <a:pt x="4592863" y="1979284"/>
                </a:lnTo>
                <a:lnTo>
                  <a:pt x="4604225" y="2032093"/>
                </a:lnTo>
                <a:lnTo>
                  <a:pt x="4616038" y="2084964"/>
                </a:lnTo>
                <a:lnTo>
                  <a:pt x="4630017" y="2125313"/>
                </a:lnTo>
                <a:lnTo>
                  <a:pt x="4642745" y="2178308"/>
                </a:lnTo>
                <a:lnTo>
                  <a:pt x="4657644" y="2218781"/>
                </a:lnTo>
                <a:lnTo>
                  <a:pt x="4671299" y="2271902"/>
                </a:lnTo>
                <a:lnTo>
                  <a:pt x="4687131" y="2312503"/>
                </a:lnTo>
                <a:lnTo>
                  <a:pt x="4657069" y="2359686"/>
                </a:lnTo>
                <a:lnTo>
                  <a:pt x="4627606" y="2394134"/>
                </a:lnTo>
                <a:lnTo>
                  <a:pt x="4595403" y="2441026"/>
                </a:lnTo>
                <a:lnTo>
                  <a:pt x="4563956" y="2475205"/>
                </a:lnTo>
                <a:lnTo>
                  <a:pt x="4529929" y="2521850"/>
                </a:lnTo>
                <a:lnTo>
                  <a:pt x="4496817" y="2555802"/>
                </a:lnTo>
                <a:lnTo>
                  <a:pt x="4462992" y="2589658"/>
                </a:lnTo>
                <a:lnTo>
                  <a:pt x="4426823" y="2636012"/>
                </a:lnTo>
                <a:lnTo>
                  <a:pt x="4391808" y="2669706"/>
                </a:lnTo>
                <a:lnTo>
                  <a:pt x="4356318" y="2703335"/>
                </a:lnTo>
                <a:lnTo>
                  <a:pt x="4320431" y="2736911"/>
                </a:lnTo>
                <a:lnTo>
                  <a:pt x="4285937" y="2757859"/>
                </a:lnTo>
                <a:lnTo>
                  <a:pt x="4249496" y="2791359"/>
                </a:lnTo>
                <a:lnTo>
                  <a:pt x="4217980" y="2812712"/>
                </a:lnTo>
                <a:lnTo>
                  <a:pt x="4182872" y="2846393"/>
                </a:lnTo>
                <a:lnTo>
                  <a:pt x="4148267" y="2867326"/>
                </a:lnTo>
                <a:lnTo>
                  <a:pt x="4113133" y="2888188"/>
                </a:lnTo>
                <a:lnTo>
                  <a:pt x="4103950" y="2886940"/>
                </a:lnTo>
                <a:lnTo>
                  <a:pt x="4092429" y="2898192"/>
                </a:lnTo>
                <a:lnTo>
                  <a:pt x="4081095" y="2909469"/>
                </a:lnTo>
                <a:lnTo>
                  <a:pt x="4072475" y="2908298"/>
                </a:lnTo>
                <a:lnTo>
                  <a:pt x="4012195" y="2938561"/>
                </a:lnTo>
                <a:lnTo>
                  <a:pt x="3976733" y="2959378"/>
                </a:lnTo>
                <a:lnTo>
                  <a:pt x="3941592" y="2967421"/>
                </a:lnTo>
                <a:lnTo>
                  <a:pt x="3903757" y="2987916"/>
                </a:lnTo>
                <a:lnTo>
                  <a:pt x="3867045" y="2995746"/>
                </a:lnTo>
                <a:lnTo>
                  <a:pt x="3812327" y="3013947"/>
                </a:lnTo>
                <a:lnTo>
                  <a:pt x="3711645" y="3025905"/>
                </a:lnTo>
                <a:lnTo>
                  <a:pt x="4214965" y="3094268"/>
                </a:lnTo>
                <a:lnTo>
                  <a:pt x="4233082" y="3083912"/>
                </a:lnTo>
                <a:lnTo>
                  <a:pt x="4274722" y="3051118"/>
                </a:lnTo>
                <a:lnTo>
                  <a:pt x="4313754" y="3030786"/>
                </a:lnTo>
                <a:lnTo>
                  <a:pt x="4353731" y="2997766"/>
                </a:lnTo>
                <a:lnTo>
                  <a:pt x="4393075" y="2964660"/>
                </a:lnTo>
                <a:lnTo>
                  <a:pt x="4428496" y="2943838"/>
                </a:lnTo>
                <a:lnTo>
                  <a:pt x="4465373" y="2910397"/>
                </a:lnTo>
                <a:lnTo>
                  <a:pt x="4501937" y="2876913"/>
                </a:lnTo>
                <a:lnTo>
                  <a:pt x="4538130" y="2843379"/>
                </a:lnTo>
                <a:lnTo>
                  <a:pt x="4573893" y="2809787"/>
                </a:lnTo>
                <a:lnTo>
                  <a:pt x="4609167" y="2776128"/>
                </a:lnTo>
                <a:lnTo>
                  <a:pt x="4645603" y="2729810"/>
                </a:lnTo>
                <a:lnTo>
                  <a:pt x="4679724" y="2695995"/>
                </a:lnTo>
                <a:lnTo>
                  <a:pt x="4714890" y="2649505"/>
                </a:lnTo>
                <a:lnTo>
                  <a:pt x="4747623" y="2615501"/>
                </a:lnTo>
                <a:lnTo>
                  <a:pt x="4781284" y="2568806"/>
                </a:lnTo>
                <a:lnTo>
                  <a:pt x="5045197" y="2604652"/>
                </a:lnTo>
                <a:lnTo>
                  <a:pt x="5037516" y="2590792"/>
                </a:lnTo>
                <a:lnTo>
                  <a:pt x="5016985" y="2536737"/>
                </a:lnTo>
                <a:lnTo>
                  <a:pt x="4995584" y="2495380"/>
                </a:lnTo>
                <a:lnTo>
                  <a:pt x="4976767" y="2441558"/>
                </a:lnTo>
                <a:lnTo>
                  <a:pt x="4957151" y="2400444"/>
                </a:lnTo>
                <a:lnTo>
                  <a:pt x="4940191" y="2346874"/>
                </a:lnTo>
                <a:lnTo>
                  <a:pt x="4967030" y="2312069"/>
                </a:lnTo>
                <a:lnTo>
                  <a:pt x="4995158" y="2264623"/>
                </a:lnTo>
                <a:lnTo>
                  <a:pt x="5022837" y="2217116"/>
                </a:lnTo>
                <a:lnTo>
                  <a:pt x="5050043" y="2169545"/>
                </a:lnTo>
                <a:lnTo>
                  <a:pt x="5075039" y="2134490"/>
                </a:lnTo>
                <a:lnTo>
                  <a:pt x="5094674" y="2098707"/>
                </a:lnTo>
                <a:lnTo>
                  <a:pt x="4849421" y="2065396"/>
                </a:lnTo>
                <a:lnTo>
                  <a:pt x="4837529" y="2012515"/>
                </a:lnTo>
                <a:lnTo>
                  <a:pt x="4824151" y="1972248"/>
                </a:lnTo>
                <a:lnTo>
                  <a:pt x="4812741" y="1919432"/>
                </a:lnTo>
                <a:lnTo>
                  <a:pt x="4801627" y="1866656"/>
                </a:lnTo>
                <a:lnTo>
                  <a:pt x="4790843" y="1813925"/>
                </a:lnTo>
                <a:lnTo>
                  <a:pt x="4780427" y="1761244"/>
                </a:lnTo>
                <a:lnTo>
                  <a:pt x="4770414" y="1708617"/>
                </a:lnTo>
                <a:lnTo>
                  <a:pt x="4759132" y="1668635"/>
                </a:lnTo>
                <a:lnTo>
                  <a:pt x="4751743" y="1603548"/>
                </a:lnTo>
                <a:lnTo>
                  <a:pt x="4743157" y="1551116"/>
                </a:lnTo>
                <a:lnTo>
                  <a:pt x="4733409" y="1511342"/>
                </a:lnTo>
                <a:lnTo>
                  <a:pt x="4725955" y="1459063"/>
                </a:lnTo>
                <a:lnTo>
                  <a:pt x="4719120" y="1406868"/>
                </a:lnTo>
                <a:lnTo>
                  <a:pt x="4713505" y="1354839"/>
                </a:lnTo>
                <a:lnTo>
                  <a:pt x="4708230" y="1302856"/>
                </a:lnTo>
                <a:lnTo>
                  <a:pt x="4703296" y="1250920"/>
                </a:lnTo>
                <a:lnTo>
                  <a:pt x="4696992" y="1211614"/>
                </a:lnTo>
                <a:lnTo>
                  <a:pt x="4692736" y="1159769"/>
                </a:lnTo>
                <a:lnTo>
                  <a:pt x="4688820" y="1107971"/>
                </a:lnTo>
                <a:lnTo>
                  <a:pt x="4685242" y="1056218"/>
                </a:lnTo>
                <a:lnTo>
                  <a:pt x="4682001" y="1004512"/>
                </a:lnTo>
                <a:lnTo>
                  <a:pt x="4679099" y="952851"/>
                </a:lnTo>
                <a:lnTo>
                  <a:pt x="4676533" y="901236"/>
                </a:lnTo>
                <a:lnTo>
                  <a:pt x="4674304" y="849667"/>
                </a:lnTo>
                <a:lnTo>
                  <a:pt x="4672411" y="798143"/>
                </a:lnTo>
                <a:lnTo>
                  <a:pt x="4670854" y="746666"/>
                </a:lnTo>
                <a:lnTo>
                  <a:pt x="4669632" y="695233"/>
                </a:lnTo>
                <a:lnTo>
                  <a:pt x="4668745" y="643846"/>
                </a:lnTo>
                <a:lnTo>
                  <a:pt x="4668192" y="592505"/>
                </a:lnTo>
                <a:lnTo>
                  <a:pt x="4667973" y="541209"/>
                </a:lnTo>
                <a:lnTo>
                  <a:pt x="4668088" y="489958"/>
                </a:lnTo>
                <a:lnTo>
                  <a:pt x="4668536" y="438752"/>
                </a:lnTo>
                <a:lnTo>
                  <a:pt x="4669316" y="387592"/>
                </a:lnTo>
                <a:lnTo>
                  <a:pt x="4670428" y="336476"/>
                </a:lnTo>
                <a:lnTo>
                  <a:pt x="4671872" y="285406"/>
                </a:lnTo>
                <a:lnTo>
                  <a:pt x="4673647" y="234381"/>
                </a:lnTo>
                <a:lnTo>
                  <a:pt x="4675753" y="183400"/>
                </a:lnTo>
                <a:lnTo>
                  <a:pt x="4678190" y="132465"/>
                </a:lnTo>
                <a:lnTo>
                  <a:pt x="4680956" y="81574"/>
                </a:lnTo>
                <a:lnTo>
                  <a:pt x="4684051" y="30728"/>
                </a:lnTo>
                <a:lnTo>
                  <a:pt x="4685918" y="5348"/>
                </a:lnTo>
                <a:lnTo>
                  <a:pt x="5579186" y="11325"/>
                </a:lnTo>
                <a:lnTo>
                  <a:pt x="5805535" y="42068"/>
                </a:lnTo>
                <a:lnTo>
                  <a:pt x="5807937" y="29578"/>
                </a:lnTo>
                <a:lnTo>
                  <a:pt x="5812210" y="4525"/>
                </a:lnTo>
                <a:close/>
              </a:path>
              <a:path w="6277609" h="3553460">
                <a:moveTo>
                  <a:pt x="3525409" y="39974"/>
                </a:moveTo>
                <a:lnTo>
                  <a:pt x="3296820" y="8926"/>
                </a:lnTo>
                <a:lnTo>
                  <a:pt x="3287656" y="46131"/>
                </a:lnTo>
                <a:lnTo>
                  <a:pt x="3275830" y="95791"/>
                </a:lnTo>
                <a:lnTo>
                  <a:pt x="3263671" y="145407"/>
                </a:lnTo>
                <a:lnTo>
                  <a:pt x="3251177" y="194976"/>
                </a:lnTo>
                <a:lnTo>
                  <a:pt x="3238344" y="244499"/>
                </a:lnTo>
                <a:lnTo>
                  <a:pt x="3225167" y="293976"/>
                </a:lnTo>
                <a:lnTo>
                  <a:pt x="3211644" y="343406"/>
                </a:lnTo>
                <a:lnTo>
                  <a:pt x="3197771" y="392788"/>
                </a:lnTo>
                <a:lnTo>
                  <a:pt x="3183543" y="442122"/>
                </a:lnTo>
                <a:lnTo>
                  <a:pt x="3168958" y="491407"/>
                </a:lnTo>
                <a:lnTo>
                  <a:pt x="3154010" y="540644"/>
                </a:lnTo>
                <a:lnTo>
                  <a:pt x="3138698" y="589830"/>
                </a:lnTo>
                <a:lnTo>
                  <a:pt x="3123017" y="638967"/>
                </a:lnTo>
                <a:lnTo>
                  <a:pt x="3106963" y="688053"/>
                </a:lnTo>
                <a:lnTo>
                  <a:pt x="3090532" y="737088"/>
                </a:lnTo>
                <a:lnTo>
                  <a:pt x="3073722" y="786071"/>
                </a:lnTo>
                <a:lnTo>
                  <a:pt x="3056527" y="835002"/>
                </a:lnTo>
                <a:lnTo>
                  <a:pt x="3038946" y="883880"/>
                </a:lnTo>
                <a:lnTo>
                  <a:pt x="3020973" y="932705"/>
                </a:lnTo>
                <a:lnTo>
                  <a:pt x="3002605" y="981477"/>
                </a:lnTo>
                <a:lnTo>
                  <a:pt x="2983838" y="1030195"/>
                </a:lnTo>
                <a:lnTo>
                  <a:pt x="2964669" y="1078857"/>
                </a:lnTo>
                <a:lnTo>
                  <a:pt x="2945094" y="1127465"/>
                </a:lnTo>
                <a:lnTo>
                  <a:pt x="2925109" y="1176017"/>
                </a:lnTo>
                <a:lnTo>
                  <a:pt x="2904711" y="1224513"/>
                </a:lnTo>
                <a:lnTo>
                  <a:pt x="2883895" y="1272952"/>
                </a:lnTo>
                <a:lnTo>
                  <a:pt x="2860470" y="1321037"/>
                </a:lnTo>
                <a:lnTo>
                  <a:pt x="2837452" y="1369177"/>
                </a:lnTo>
                <a:lnTo>
                  <a:pt x="2814698" y="1417353"/>
                </a:lnTo>
                <a:lnTo>
                  <a:pt x="2769411" y="1513735"/>
                </a:lnTo>
                <a:lnTo>
                  <a:pt x="2748301" y="1549317"/>
                </a:lnTo>
                <a:lnTo>
                  <a:pt x="2725175" y="1597443"/>
                </a:lnTo>
                <a:lnTo>
                  <a:pt x="2703308" y="1632923"/>
                </a:lnTo>
                <a:lnTo>
                  <a:pt x="2679138" y="1680906"/>
                </a:lnTo>
                <a:lnTo>
                  <a:pt x="2655942" y="1716206"/>
                </a:lnTo>
                <a:lnTo>
                  <a:pt x="2630158" y="1763970"/>
                </a:lnTo>
                <a:lnTo>
                  <a:pt x="2873904" y="1797076"/>
                </a:lnTo>
                <a:lnTo>
                  <a:pt x="2892149" y="1761104"/>
                </a:lnTo>
                <a:lnTo>
                  <a:pt x="2914400" y="1725677"/>
                </a:lnTo>
                <a:lnTo>
                  <a:pt x="2937994" y="1677615"/>
                </a:lnTo>
                <a:lnTo>
                  <a:pt x="2959513" y="1642088"/>
                </a:lnTo>
                <a:lnTo>
                  <a:pt x="2982377" y="1593927"/>
                </a:lnTo>
                <a:lnTo>
                  <a:pt x="3004878" y="1545717"/>
                </a:lnTo>
                <a:lnTo>
                  <a:pt x="3025305" y="1510041"/>
                </a:lnTo>
                <a:lnTo>
                  <a:pt x="3047080" y="1461732"/>
                </a:lnTo>
                <a:lnTo>
                  <a:pt x="3068494" y="1413374"/>
                </a:lnTo>
                <a:lnTo>
                  <a:pt x="3089547" y="1364967"/>
                </a:lnTo>
                <a:lnTo>
                  <a:pt x="3108530" y="1329096"/>
                </a:lnTo>
                <a:lnTo>
                  <a:pt x="3128864" y="1280591"/>
                </a:lnTo>
                <a:lnTo>
                  <a:pt x="3148839" y="1232038"/>
                </a:lnTo>
                <a:lnTo>
                  <a:pt x="3168457" y="1183436"/>
                </a:lnTo>
                <a:lnTo>
                  <a:pt x="3187719" y="1134786"/>
                </a:lnTo>
                <a:lnTo>
                  <a:pt x="3206624" y="1086087"/>
                </a:lnTo>
                <a:lnTo>
                  <a:pt x="3225174" y="1037340"/>
                </a:lnTo>
                <a:lnTo>
                  <a:pt x="3243370" y="988545"/>
                </a:lnTo>
                <a:lnTo>
                  <a:pt x="3261212" y="939702"/>
                </a:lnTo>
                <a:lnTo>
                  <a:pt x="3278701" y="890811"/>
                </a:lnTo>
                <a:lnTo>
                  <a:pt x="3295838" y="841872"/>
                </a:lnTo>
                <a:lnTo>
                  <a:pt x="3312624" y="792886"/>
                </a:lnTo>
                <a:lnTo>
                  <a:pt x="3329060" y="743852"/>
                </a:lnTo>
                <a:lnTo>
                  <a:pt x="3345146" y="694770"/>
                </a:lnTo>
                <a:lnTo>
                  <a:pt x="3360883" y="645641"/>
                </a:lnTo>
                <a:lnTo>
                  <a:pt x="3376272" y="596465"/>
                </a:lnTo>
                <a:lnTo>
                  <a:pt x="3391314" y="547242"/>
                </a:lnTo>
                <a:lnTo>
                  <a:pt x="3406009" y="497971"/>
                </a:lnTo>
                <a:lnTo>
                  <a:pt x="3420359" y="448654"/>
                </a:lnTo>
                <a:lnTo>
                  <a:pt x="3434364" y="399289"/>
                </a:lnTo>
                <a:lnTo>
                  <a:pt x="3448024" y="349878"/>
                </a:lnTo>
                <a:lnTo>
                  <a:pt x="3461341" y="300421"/>
                </a:lnTo>
                <a:lnTo>
                  <a:pt x="3474316" y="250917"/>
                </a:lnTo>
                <a:lnTo>
                  <a:pt x="3486949" y="201366"/>
                </a:lnTo>
                <a:lnTo>
                  <a:pt x="3499241" y="151769"/>
                </a:lnTo>
                <a:lnTo>
                  <a:pt x="3511193" y="102126"/>
                </a:lnTo>
                <a:lnTo>
                  <a:pt x="3522805" y="52437"/>
                </a:lnTo>
                <a:lnTo>
                  <a:pt x="3525409" y="39974"/>
                </a:lnTo>
                <a:close/>
              </a:path>
              <a:path w="6277609" h="3553460">
                <a:moveTo>
                  <a:pt x="5805535" y="42068"/>
                </a:moveTo>
                <a:lnTo>
                  <a:pt x="5579186" y="11325"/>
                </a:lnTo>
                <a:lnTo>
                  <a:pt x="5574129" y="36271"/>
                </a:lnTo>
                <a:lnTo>
                  <a:pt x="5564318" y="86205"/>
                </a:lnTo>
                <a:lnTo>
                  <a:pt x="5554223" y="136101"/>
                </a:lnTo>
                <a:lnTo>
                  <a:pt x="5543847" y="185958"/>
                </a:lnTo>
                <a:lnTo>
                  <a:pt x="5534904" y="223193"/>
                </a:lnTo>
                <a:lnTo>
                  <a:pt x="5523976" y="272975"/>
                </a:lnTo>
                <a:lnTo>
                  <a:pt x="5512779" y="322721"/>
                </a:lnTo>
                <a:lnTo>
                  <a:pt x="5501315" y="372430"/>
                </a:lnTo>
                <a:lnTo>
                  <a:pt x="5489587" y="422103"/>
                </a:lnTo>
                <a:lnTo>
                  <a:pt x="5477599" y="471742"/>
                </a:lnTo>
                <a:lnTo>
                  <a:pt x="5465355" y="521345"/>
                </a:lnTo>
                <a:lnTo>
                  <a:pt x="5452859" y="570914"/>
                </a:lnTo>
                <a:lnTo>
                  <a:pt x="5441547" y="607828"/>
                </a:lnTo>
                <a:lnTo>
                  <a:pt x="5428052" y="657261"/>
                </a:lnTo>
                <a:lnTo>
                  <a:pt x="5414094" y="706632"/>
                </a:lnTo>
                <a:lnTo>
                  <a:pt x="5399682" y="755941"/>
                </a:lnTo>
                <a:lnTo>
                  <a:pt x="5384827" y="805190"/>
                </a:lnTo>
                <a:lnTo>
                  <a:pt x="5369541" y="854380"/>
                </a:lnTo>
                <a:lnTo>
                  <a:pt x="5353833" y="903513"/>
                </a:lnTo>
                <a:lnTo>
                  <a:pt x="5336005" y="965174"/>
                </a:lnTo>
                <a:lnTo>
                  <a:pt x="5319486" y="1014197"/>
                </a:lnTo>
                <a:lnTo>
                  <a:pt x="5302578" y="1063167"/>
                </a:lnTo>
                <a:lnTo>
                  <a:pt x="5285290" y="1112085"/>
                </a:lnTo>
                <a:lnTo>
                  <a:pt x="5267634" y="1160954"/>
                </a:lnTo>
                <a:lnTo>
                  <a:pt x="5249620" y="1209773"/>
                </a:lnTo>
                <a:lnTo>
                  <a:pt x="5231258" y="1258546"/>
                </a:lnTo>
                <a:lnTo>
                  <a:pt x="5212560" y="1307273"/>
                </a:lnTo>
                <a:lnTo>
                  <a:pt x="5193536" y="1355955"/>
                </a:lnTo>
                <a:lnTo>
                  <a:pt x="5174196" y="1404595"/>
                </a:lnTo>
                <a:lnTo>
                  <a:pt x="5154551" y="1453193"/>
                </a:lnTo>
                <a:lnTo>
                  <a:pt x="5134611" y="1501751"/>
                </a:lnTo>
                <a:lnTo>
                  <a:pt x="5114388" y="1550271"/>
                </a:lnTo>
                <a:lnTo>
                  <a:pt x="5095601" y="1586169"/>
                </a:lnTo>
                <a:lnTo>
                  <a:pt x="5074841" y="1634616"/>
                </a:lnTo>
                <a:lnTo>
                  <a:pt x="5055539" y="1670444"/>
                </a:lnTo>
                <a:lnTo>
                  <a:pt x="5035219" y="1718950"/>
                </a:lnTo>
                <a:lnTo>
                  <a:pt x="5015514" y="1754724"/>
                </a:lnTo>
                <a:lnTo>
                  <a:pt x="4993434" y="1802991"/>
                </a:lnTo>
                <a:lnTo>
                  <a:pt x="4972832" y="1838643"/>
                </a:lnTo>
                <a:lnTo>
                  <a:pt x="4950718" y="1886906"/>
                </a:lnTo>
                <a:lnTo>
                  <a:pt x="4925267" y="1934715"/>
                </a:lnTo>
                <a:lnTo>
                  <a:pt x="4901454" y="1969931"/>
                </a:lnTo>
                <a:lnTo>
                  <a:pt x="4875667" y="2017695"/>
                </a:lnTo>
                <a:lnTo>
                  <a:pt x="4849421" y="2065396"/>
                </a:lnTo>
                <a:lnTo>
                  <a:pt x="5094674" y="2098707"/>
                </a:lnTo>
                <a:lnTo>
                  <a:pt x="5101219" y="2086780"/>
                </a:lnTo>
                <a:lnTo>
                  <a:pt x="5126847" y="2038994"/>
                </a:lnTo>
                <a:lnTo>
                  <a:pt x="5151896" y="1991130"/>
                </a:lnTo>
                <a:lnTo>
                  <a:pt x="5153571" y="1991358"/>
                </a:lnTo>
                <a:lnTo>
                  <a:pt x="5176261" y="1943173"/>
                </a:lnTo>
                <a:lnTo>
                  <a:pt x="5197299" y="1907580"/>
                </a:lnTo>
                <a:lnTo>
                  <a:pt x="5219855" y="1859378"/>
                </a:lnTo>
                <a:lnTo>
                  <a:pt x="5241971" y="1811115"/>
                </a:lnTo>
                <a:lnTo>
                  <a:pt x="5261689" y="1775343"/>
                </a:lnTo>
                <a:lnTo>
                  <a:pt x="5282558" y="1726912"/>
                </a:lnTo>
                <a:lnTo>
                  <a:pt x="5301485" y="1691032"/>
                </a:lnTo>
                <a:lnTo>
                  <a:pt x="5321877" y="1642536"/>
                </a:lnTo>
                <a:lnTo>
                  <a:pt x="5342016" y="1594004"/>
                </a:lnTo>
                <a:lnTo>
                  <a:pt x="5361890" y="1545437"/>
                </a:lnTo>
                <a:lnTo>
                  <a:pt x="5379781" y="1509418"/>
                </a:lnTo>
                <a:lnTo>
                  <a:pt x="5399098" y="1460775"/>
                </a:lnTo>
                <a:lnTo>
                  <a:pt x="5418120" y="1412092"/>
                </a:lnTo>
                <a:lnTo>
                  <a:pt x="5436838" y="1363368"/>
                </a:lnTo>
                <a:lnTo>
                  <a:pt x="5455241" y="1314601"/>
                </a:lnTo>
                <a:lnTo>
                  <a:pt x="5473319" y="1265790"/>
                </a:lnTo>
                <a:lnTo>
                  <a:pt x="5491062" y="1216934"/>
                </a:lnTo>
                <a:lnTo>
                  <a:pt x="5508460" y="1168030"/>
                </a:lnTo>
                <a:lnTo>
                  <a:pt x="5527213" y="1106494"/>
                </a:lnTo>
                <a:lnTo>
                  <a:pt x="5543890" y="1057493"/>
                </a:lnTo>
                <a:lnTo>
                  <a:pt x="5560193" y="1008441"/>
                </a:lnTo>
                <a:lnTo>
                  <a:pt x="5576109" y="959336"/>
                </a:lnTo>
                <a:lnTo>
                  <a:pt x="5591630" y="910178"/>
                </a:lnTo>
                <a:lnTo>
                  <a:pt x="5606745" y="860964"/>
                </a:lnTo>
                <a:lnTo>
                  <a:pt x="5621444" y="811694"/>
                </a:lnTo>
                <a:lnTo>
                  <a:pt x="5635716" y="762366"/>
                </a:lnTo>
                <a:lnTo>
                  <a:pt x="5649553" y="712979"/>
                </a:lnTo>
                <a:lnTo>
                  <a:pt x="5662942" y="663531"/>
                </a:lnTo>
                <a:lnTo>
                  <a:pt x="5674166" y="626606"/>
                </a:lnTo>
                <a:lnTo>
                  <a:pt x="5686799" y="577055"/>
                </a:lnTo>
                <a:lnTo>
                  <a:pt x="5699172" y="527469"/>
                </a:lnTo>
                <a:lnTo>
                  <a:pt x="5711282" y="477848"/>
                </a:lnTo>
                <a:lnTo>
                  <a:pt x="5723126" y="428190"/>
                </a:lnTo>
                <a:lnTo>
                  <a:pt x="5734701" y="378496"/>
                </a:lnTo>
                <a:lnTo>
                  <a:pt x="5746004" y="328765"/>
                </a:lnTo>
                <a:lnTo>
                  <a:pt x="5757032" y="278996"/>
                </a:lnTo>
                <a:lnTo>
                  <a:pt x="5767781" y="229190"/>
                </a:lnTo>
                <a:lnTo>
                  <a:pt x="5778250" y="179345"/>
                </a:lnTo>
                <a:lnTo>
                  <a:pt x="5788434" y="129462"/>
                </a:lnTo>
                <a:lnTo>
                  <a:pt x="5798331" y="79540"/>
                </a:lnTo>
                <a:lnTo>
                  <a:pt x="5805535" y="42068"/>
                </a:lnTo>
                <a:close/>
              </a:path>
            </a:pathLst>
          </a:custGeom>
          <a:solidFill>
            <a:srgbClr val="797C7C">
              <a:alpha val="5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0653621" y="4097173"/>
            <a:ext cx="7310120" cy="843915"/>
            <a:chOff x="10653621" y="4097173"/>
            <a:chExt cx="7310120" cy="843915"/>
          </a:xfrm>
        </p:grpSpPr>
        <p:sp>
          <p:nvSpPr>
            <p:cNvPr id="4" name="object 4" descr=""/>
            <p:cNvSpPr/>
            <p:nvPr/>
          </p:nvSpPr>
          <p:spPr>
            <a:xfrm>
              <a:off x="10844280" y="4097173"/>
              <a:ext cx="7118984" cy="843915"/>
            </a:xfrm>
            <a:custGeom>
              <a:avLst/>
              <a:gdLst/>
              <a:ahLst/>
              <a:cxnLst/>
              <a:rect l="l" t="t" r="r" b="b"/>
              <a:pathLst>
                <a:path w="7118984" h="843914">
                  <a:moveTo>
                    <a:pt x="6698075" y="843325"/>
                  </a:moveTo>
                  <a:lnTo>
                    <a:pt x="421663" y="843325"/>
                  </a:lnTo>
                  <a:lnTo>
                    <a:pt x="374084" y="840633"/>
                  </a:lnTo>
                  <a:lnTo>
                    <a:pt x="327479" y="832673"/>
                  </a:lnTo>
                  <a:lnTo>
                    <a:pt x="282260" y="819615"/>
                  </a:lnTo>
                  <a:lnTo>
                    <a:pt x="238840" y="801630"/>
                  </a:lnTo>
                  <a:lnTo>
                    <a:pt x="197632" y="778889"/>
                  </a:lnTo>
                  <a:lnTo>
                    <a:pt x="159048" y="751563"/>
                  </a:lnTo>
                  <a:lnTo>
                    <a:pt x="123502" y="719823"/>
                  </a:lnTo>
                  <a:lnTo>
                    <a:pt x="91762" y="684276"/>
                  </a:lnTo>
                  <a:lnTo>
                    <a:pt x="64436" y="645693"/>
                  </a:lnTo>
                  <a:lnTo>
                    <a:pt x="41695" y="604485"/>
                  </a:lnTo>
                  <a:lnTo>
                    <a:pt x="23710" y="561065"/>
                  </a:lnTo>
                  <a:lnTo>
                    <a:pt x="10652" y="515846"/>
                  </a:lnTo>
                  <a:lnTo>
                    <a:pt x="2691" y="469241"/>
                  </a:lnTo>
                  <a:lnTo>
                    <a:pt x="0" y="421662"/>
                  </a:lnTo>
                  <a:lnTo>
                    <a:pt x="2691" y="374084"/>
                  </a:lnTo>
                  <a:lnTo>
                    <a:pt x="10652" y="327478"/>
                  </a:lnTo>
                  <a:lnTo>
                    <a:pt x="23710" y="282260"/>
                  </a:lnTo>
                  <a:lnTo>
                    <a:pt x="41695" y="238840"/>
                  </a:lnTo>
                  <a:lnTo>
                    <a:pt x="64436" y="197632"/>
                  </a:lnTo>
                  <a:lnTo>
                    <a:pt x="91762" y="159048"/>
                  </a:lnTo>
                  <a:lnTo>
                    <a:pt x="123502" y="123502"/>
                  </a:lnTo>
                  <a:lnTo>
                    <a:pt x="159048" y="91762"/>
                  </a:lnTo>
                  <a:lnTo>
                    <a:pt x="197632" y="64436"/>
                  </a:lnTo>
                  <a:lnTo>
                    <a:pt x="238840" y="41695"/>
                  </a:lnTo>
                  <a:lnTo>
                    <a:pt x="282260" y="23709"/>
                  </a:lnTo>
                  <a:lnTo>
                    <a:pt x="327479" y="10651"/>
                  </a:lnTo>
                  <a:lnTo>
                    <a:pt x="374084" y="2691"/>
                  </a:lnTo>
                  <a:lnTo>
                    <a:pt x="421663" y="0"/>
                  </a:lnTo>
                  <a:lnTo>
                    <a:pt x="6698075" y="0"/>
                  </a:lnTo>
                  <a:lnTo>
                    <a:pt x="6745653" y="2691"/>
                  </a:lnTo>
                  <a:lnTo>
                    <a:pt x="6792258" y="10651"/>
                  </a:lnTo>
                  <a:lnTo>
                    <a:pt x="6837477" y="23709"/>
                  </a:lnTo>
                  <a:lnTo>
                    <a:pt x="6880896" y="41695"/>
                  </a:lnTo>
                  <a:lnTo>
                    <a:pt x="6922104" y="64436"/>
                  </a:lnTo>
                  <a:lnTo>
                    <a:pt x="6960688" y="91762"/>
                  </a:lnTo>
                  <a:lnTo>
                    <a:pt x="6996234" y="123502"/>
                  </a:lnTo>
                  <a:lnTo>
                    <a:pt x="7027974" y="159048"/>
                  </a:lnTo>
                  <a:lnTo>
                    <a:pt x="7055301" y="197632"/>
                  </a:lnTo>
                  <a:lnTo>
                    <a:pt x="7078042" y="238840"/>
                  </a:lnTo>
                  <a:lnTo>
                    <a:pt x="7096027" y="282260"/>
                  </a:lnTo>
                  <a:lnTo>
                    <a:pt x="7109086" y="327478"/>
                  </a:lnTo>
                  <a:lnTo>
                    <a:pt x="7117046" y="374084"/>
                  </a:lnTo>
                  <a:lnTo>
                    <a:pt x="7118851" y="405999"/>
                  </a:lnTo>
                  <a:lnTo>
                    <a:pt x="7118851" y="437325"/>
                  </a:lnTo>
                  <a:lnTo>
                    <a:pt x="7109086" y="515846"/>
                  </a:lnTo>
                  <a:lnTo>
                    <a:pt x="7096027" y="561065"/>
                  </a:lnTo>
                  <a:lnTo>
                    <a:pt x="7078042" y="604485"/>
                  </a:lnTo>
                  <a:lnTo>
                    <a:pt x="7055301" y="645693"/>
                  </a:lnTo>
                  <a:lnTo>
                    <a:pt x="7027974" y="684276"/>
                  </a:lnTo>
                  <a:lnTo>
                    <a:pt x="6996234" y="719823"/>
                  </a:lnTo>
                  <a:lnTo>
                    <a:pt x="6960688" y="751563"/>
                  </a:lnTo>
                  <a:lnTo>
                    <a:pt x="6922104" y="778889"/>
                  </a:lnTo>
                  <a:lnTo>
                    <a:pt x="6880896" y="801630"/>
                  </a:lnTo>
                  <a:lnTo>
                    <a:pt x="6837477" y="819615"/>
                  </a:lnTo>
                  <a:lnTo>
                    <a:pt x="6792258" y="832673"/>
                  </a:lnTo>
                  <a:lnTo>
                    <a:pt x="6745653" y="840633"/>
                  </a:lnTo>
                  <a:lnTo>
                    <a:pt x="6698075" y="843325"/>
                  </a:lnTo>
                  <a:close/>
                </a:path>
              </a:pathLst>
            </a:custGeom>
            <a:solidFill>
              <a:srgbClr val="2E2F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0653621" y="4097173"/>
              <a:ext cx="831215" cy="831215"/>
            </a:xfrm>
            <a:custGeom>
              <a:avLst/>
              <a:gdLst/>
              <a:ahLst/>
              <a:cxnLst/>
              <a:rect l="l" t="t" r="r" b="b"/>
              <a:pathLst>
                <a:path w="831215" h="831214">
                  <a:moveTo>
                    <a:pt x="415536" y="831074"/>
                  </a:moveTo>
                  <a:lnTo>
                    <a:pt x="367076" y="828278"/>
                  </a:lnTo>
                  <a:lnTo>
                    <a:pt x="320258" y="820099"/>
                  </a:lnTo>
                  <a:lnTo>
                    <a:pt x="275393" y="806848"/>
                  </a:lnTo>
                  <a:lnTo>
                    <a:pt x="232794" y="788838"/>
                  </a:lnTo>
                  <a:lnTo>
                    <a:pt x="192772" y="766379"/>
                  </a:lnTo>
                  <a:lnTo>
                    <a:pt x="155639" y="739785"/>
                  </a:lnTo>
                  <a:lnTo>
                    <a:pt x="121708" y="709366"/>
                  </a:lnTo>
                  <a:lnTo>
                    <a:pt x="91288" y="675434"/>
                  </a:lnTo>
                  <a:lnTo>
                    <a:pt x="64694" y="638301"/>
                  </a:lnTo>
                  <a:lnTo>
                    <a:pt x="42235" y="598279"/>
                  </a:lnTo>
                  <a:lnTo>
                    <a:pt x="24225" y="555680"/>
                  </a:lnTo>
                  <a:lnTo>
                    <a:pt x="10974" y="510815"/>
                  </a:lnTo>
                  <a:lnTo>
                    <a:pt x="2795" y="463997"/>
                  </a:lnTo>
                  <a:lnTo>
                    <a:pt x="0" y="415537"/>
                  </a:lnTo>
                  <a:lnTo>
                    <a:pt x="2795" y="367076"/>
                  </a:lnTo>
                  <a:lnTo>
                    <a:pt x="10974" y="320258"/>
                  </a:lnTo>
                  <a:lnTo>
                    <a:pt x="24225" y="275393"/>
                  </a:lnTo>
                  <a:lnTo>
                    <a:pt x="42235" y="232794"/>
                  </a:lnTo>
                  <a:lnTo>
                    <a:pt x="64694" y="192772"/>
                  </a:lnTo>
                  <a:lnTo>
                    <a:pt x="91288" y="155639"/>
                  </a:lnTo>
                  <a:lnTo>
                    <a:pt x="121708" y="121707"/>
                  </a:lnTo>
                  <a:lnTo>
                    <a:pt x="155639" y="91288"/>
                  </a:lnTo>
                  <a:lnTo>
                    <a:pt x="192772" y="64694"/>
                  </a:lnTo>
                  <a:lnTo>
                    <a:pt x="232794" y="42235"/>
                  </a:lnTo>
                  <a:lnTo>
                    <a:pt x="275393" y="24225"/>
                  </a:lnTo>
                  <a:lnTo>
                    <a:pt x="320258" y="10974"/>
                  </a:lnTo>
                  <a:lnTo>
                    <a:pt x="367076" y="2795"/>
                  </a:lnTo>
                  <a:lnTo>
                    <a:pt x="415536" y="0"/>
                  </a:lnTo>
                  <a:lnTo>
                    <a:pt x="463997" y="2795"/>
                  </a:lnTo>
                  <a:lnTo>
                    <a:pt x="510815" y="10974"/>
                  </a:lnTo>
                  <a:lnTo>
                    <a:pt x="555680" y="24225"/>
                  </a:lnTo>
                  <a:lnTo>
                    <a:pt x="598279" y="42235"/>
                  </a:lnTo>
                  <a:lnTo>
                    <a:pt x="638301" y="64694"/>
                  </a:lnTo>
                  <a:lnTo>
                    <a:pt x="675434" y="91288"/>
                  </a:lnTo>
                  <a:lnTo>
                    <a:pt x="709365" y="121707"/>
                  </a:lnTo>
                  <a:lnTo>
                    <a:pt x="739785" y="155639"/>
                  </a:lnTo>
                  <a:lnTo>
                    <a:pt x="766379" y="192772"/>
                  </a:lnTo>
                  <a:lnTo>
                    <a:pt x="788838" y="232794"/>
                  </a:lnTo>
                  <a:lnTo>
                    <a:pt x="806848" y="275393"/>
                  </a:lnTo>
                  <a:lnTo>
                    <a:pt x="820099" y="320258"/>
                  </a:lnTo>
                  <a:lnTo>
                    <a:pt x="828278" y="367076"/>
                  </a:lnTo>
                  <a:lnTo>
                    <a:pt x="831074" y="415537"/>
                  </a:lnTo>
                  <a:lnTo>
                    <a:pt x="828278" y="463997"/>
                  </a:lnTo>
                  <a:lnTo>
                    <a:pt x="820099" y="510815"/>
                  </a:lnTo>
                  <a:lnTo>
                    <a:pt x="806848" y="555680"/>
                  </a:lnTo>
                  <a:lnTo>
                    <a:pt x="788838" y="598279"/>
                  </a:lnTo>
                  <a:lnTo>
                    <a:pt x="766379" y="638301"/>
                  </a:lnTo>
                  <a:lnTo>
                    <a:pt x="739785" y="675434"/>
                  </a:lnTo>
                  <a:lnTo>
                    <a:pt x="709365" y="709366"/>
                  </a:lnTo>
                  <a:lnTo>
                    <a:pt x="675434" y="739785"/>
                  </a:lnTo>
                  <a:lnTo>
                    <a:pt x="638301" y="766379"/>
                  </a:lnTo>
                  <a:lnTo>
                    <a:pt x="598279" y="788838"/>
                  </a:lnTo>
                  <a:lnTo>
                    <a:pt x="555680" y="806848"/>
                  </a:lnTo>
                  <a:lnTo>
                    <a:pt x="510815" y="820099"/>
                  </a:lnTo>
                  <a:lnTo>
                    <a:pt x="463997" y="828278"/>
                  </a:lnTo>
                  <a:lnTo>
                    <a:pt x="415536" y="831074"/>
                  </a:lnTo>
                  <a:close/>
                </a:path>
              </a:pathLst>
            </a:custGeom>
            <a:solidFill>
              <a:srgbClr val="62666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83726" y="406393"/>
            <a:ext cx="6231890" cy="2006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45"/>
              <a:t>PROPOSED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1383726" y="2054218"/>
            <a:ext cx="7289800" cy="3503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0" spc="-994">
                <a:latin typeface="Trebuchet MS"/>
                <a:cs typeface="Trebuchet MS"/>
              </a:rPr>
              <a:t>SYSTEM</a:t>
            </a:r>
            <a:endParaRPr sz="13000">
              <a:latin typeface="Trebuchet MS"/>
              <a:cs typeface="Trebuchet MS"/>
            </a:endParaRPr>
          </a:p>
          <a:p>
            <a:pPr marL="12700" marR="5080">
              <a:lnSpc>
                <a:spcPts val="3090"/>
              </a:lnSpc>
              <a:spcBef>
                <a:spcPts val="5590"/>
              </a:spcBef>
            </a:pPr>
            <a:r>
              <a:rPr dirty="0" sz="3150">
                <a:latin typeface="Verdana"/>
                <a:cs typeface="Verdana"/>
              </a:rPr>
              <a:t>The</a:t>
            </a:r>
            <a:r>
              <a:rPr dirty="0" sz="3150" spc="-275">
                <a:latin typeface="Verdana"/>
                <a:cs typeface="Verdana"/>
              </a:rPr>
              <a:t> </a:t>
            </a:r>
            <a:r>
              <a:rPr dirty="0" sz="3150" spc="45">
                <a:latin typeface="Verdana"/>
                <a:cs typeface="Verdana"/>
              </a:rPr>
              <a:t>following</a:t>
            </a:r>
            <a:r>
              <a:rPr dirty="0" sz="3150" spc="-270">
                <a:latin typeface="Verdana"/>
                <a:cs typeface="Verdana"/>
              </a:rPr>
              <a:t> </a:t>
            </a:r>
            <a:r>
              <a:rPr dirty="0" sz="3150" spc="-70">
                <a:latin typeface="Verdana"/>
                <a:cs typeface="Verdana"/>
              </a:rPr>
              <a:t>is</a:t>
            </a:r>
            <a:r>
              <a:rPr dirty="0" sz="3150" spc="-270">
                <a:latin typeface="Verdana"/>
                <a:cs typeface="Verdana"/>
              </a:rPr>
              <a:t> </a:t>
            </a:r>
            <a:r>
              <a:rPr dirty="0" sz="3150" spc="65">
                <a:latin typeface="Verdana"/>
                <a:cs typeface="Verdana"/>
              </a:rPr>
              <a:t>the</a:t>
            </a:r>
            <a:r>
              <a:rPr dirty="0" sz="3150" spc="-270">
                <a:latin typeface="Verdana"/>
                <a:cs typeface="Verdana"/>
              </a:rPr>
              <a:t> </a:t>
            </a:r>
            <a:r>
              <a:rPr dirty="0" sz="3150" spc="60">
                <a:latin typeface="Verdana"/>
                <a:cs typeface="Verdana"/>
              </a:rPr>
              <a:t>implementation </a:t>
            </a:r>
            <a:r>
              <a:rPr dirty="0" sz="3150" spc="-10">
                <a:latin typeface="Verdana"/>
                <a:cs typeface="Verdana"/>
              </a:rPr>
              <a:t>process</a:t>
            </a:r>
            <a:r>
              <a:rPr dirty="0" sz="3150" spc="-229">
                <a:latin typeface="Verdana"/>
                <a:cs typeface="Verdana"/>
              </a:rPr>
              <a:t> </a:t>
            </a:r>
            <a:r>
              <a:rPr dirty="0" sz="3150">
                <a:latin typeface="Verdana"/>
                <a:cs typeface="Verdana"/>
              </a:rPr>
              <a:t>that</a:t>
            </a:r>
            <a:r>
              <a:rPr dirty="0" sz="3150" spc="-229">
                <a:latin typeface="Verdana"/>
                <a:cs typeface="Verdana"/>
              </a:rPr>
              <a:t> </a:t>
            </a:r>
            <a:r>
              <a:rPr dirty="0" sz="3150" spc="75">
                <a:latin typeface="Verdana"/>
                <a:cs typeface="Verdana"/>
              </a:rPr>
              <a:t>must</a:t>
            </a:r>
            <a:r>
              <a:rPr dirty="0" sz="3150" spc="-229">
                <a:latin typeface="Verdana"/>
                <a:cs typeface="Verdana"/>
              </a:rPr>
              <a:t> </a:t>
            </a:r>
            <a:r>
              <a:rPr dirty="0" sz="3150" spc="85">
                <a:latin typeface="Verdana"/>
                <a:cs typeface="Verdana"/>
              </a:rPr>
              <a:t>be</a:t>
            </a:r>
            <a:r>
              <a:rPr dirty="0" sz="3150" spc="-229">
                <a:latin typeface="Verdana"/>
                <a:cs typeface="Verdana"/>
              </a:rPr>
              <a:t> </a:t>
            </a:r>
            <a:r>
              <a:rPr dirty="0" sz="3150" spc="-10">
                <a:latin typeface="Verdana"/>
                <a:cs typeface="Verdana"/>
              </a:rPr>
              <a:t>carried</a:t>
            </a:r>
            <a:r>
              <a:rPr dirty="0" sz="3150" spc="-225">
                <a:latin typeface="Verdana"/>
                <a:cs typeface="Verdana"/>
              </a:rPr>
              <a:t> </a:t>
            </a:r>
            <a:r>
              <a:rPr dirty="0" sz="3150" spc="-20">
                <a:latin typeface="Verdana"/>
                <a:cs typeface="Verdana"/>
              </a:rPr>
              <a:t>out:</a:t>
            </a:r>
            <a:endParaRPr sz="3150">
              <a:latin typeface="Verdana"/>
              <a:cs typeface="Verdana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10653621" y="5060458"/>
            <a:ext cx="7310120" cy="993140"/>
            <a:chOff x="10653621" y="5060458"/>
            <a:chExt cx="7310120" cy="993140"/>
          </a:xfrm>
        </p:grpSpPr>
        <p:sp>
          <p:nvSpPr>
            <p:cNvPr id="9" name="object 9" descr=""/>
            <p:cNvSpPr/>
            <p:nvPr/>
          </p:nvSpPr>
          <p:spPr>
            <a:xfrm>
              <a:off x="10844280" y="5060458"/>
              <a:ext cx="7119620" cy="993140"/>
            </a:xfrm>
            <a:custGeom>
              <a:avLst/>
              <a:gdLst/>
              <a:ahLst/>
              <a:cxnLst/>
              <a:rect l="l" t="t" r="r" b="b"/>
              <a:pathLst>
                <a:path w="7119619" h="993139">
                  <a:moveTo>
                    <a:pt x="6623393" y="992688"/>
                  </a:moveTo>
                  <a:lnTo>
                    <a:pt x="496344" y="992688"/>
                  </a:lnTo>
                  <a:lnTo>
                    <a:pt x="447287" y="990260"/>
                  </a:lnTo>
                  <a:lnTo>
                    <a:pt x="399060" y="983063"/>
                  </a:lnTo>
                  <a:lnTo>
                    <a:pt x="351990" y="971234"/>
                  </a:lnTo>
                  <a:lnTo>
                    <a:pt x="306401" y="954906"/>
                  </a:lnTo>
                  <a:lnTo>
                    <a:pt x="262620" y="934216"/>
                  </a:lnTo>
                  <a:lnTo>
                    <a:pt x="220972" y="909297"/>
                  </a:lnTo>
                  <a:lnTo>
                    <a:pt x="181782" y="880284"/>
                  </a:lnTo>
                  <a:lnTo>
                    <a:pt x="145376" y="847312"/>
                  </a:lnTo>
                  <a:lnTo>
                    <a:pt x="112404" y="810906"/>
                  </a:lnTo>
                  <a:lnTo>
                    <a:pt x="83391" y="771716"/>
                  </a:lnTo>
                  <a:lnTo>
                    <a:pt x="58472" y="730068"/>
                  </a:lnTo>
                  <a:lnTo>
                    <a:pt x="37782" y="686287"/>
                  </a:lnTo>
                  <a:lnTo>
                    <a:pt x="21454" y="640698"/>
                  </a:lnTo>
                  <a:lnTo>
                    <a:pt x="9625" y="593628"/>
                  </a:lnTo>
                  <a:lnTo>
                    <a:pt x="2429" y="545401"/>
                  </a:lnTo>
                  <a:lnTo>
                    <a:pt x="0" y="496344"/>
                  </a:lnTo>
                  <a:lnTo>
                    <a:pt x="2429" y="447286"/>
                  </a:lnTo>
                  <a:lnTo>
                    <a:pt x="9625" y="399060"/>
                  </a:lnTo>
                  <a:lnTo>
                    <a:pt x="21454" y="351989"/>
                  </a:lnTo>
                  <a:lnTo>
                    <a:pt x="37782" y="306401"/>
                  </a:lnTo>
                  <a:lnTo>
                    <a:pt x="58472" y="262620"/>
                  </a:lnTo>
                  <a:lnTo>
                    <a:pt x="83391" y="220972"/>
                  </a:lnTo>
                  <a:lnTo>
                    <a:pt x="112404" y="181782"/>
                  </a:lnTo>
                  <a:lnTo>
                    <a:pt x="145376" y="145376"/>
                  </a:lnTo>
                  <a:lnTo>
                    <a:pt x="181782" y="112404"/>
                  </a:lnTo>
                  <a:lnTo>
                    <a:pt x="220972" y="83391"/>
                  </a:lnTo>
                  <a:lnTo>
                    <a:pt x="262620" y="58472"/>
                  </a:lnTo>
                  <a:lnTo>
                    <a:pt x="306401" y="37782"/>
                  </a:lnTo>
                  <a:lnTo>
                    <a:pt x="351990" y="21454"/>
                  </a:lnTo>
                  <a:lnTo>
                    <a:pt x="399060" y="9625"/>
                  </a:lnTo>
                  <a:lnTo>
                    <a:pt x="447287" y="2428"/>
                  </a:lnTo>
                  <a:lnTo>
                    <a:pt x="496344" y="0"/>
                  </a:lnTo>
                  <a:lnTo>
                    <a:pt x="6623393" y="0"/>
                  </a:lnTo>
                  <a:lnTo>
                    <a:pt x="6672450" y="2428"/>
                  </a:lnTo>
                  <a:lnTo>
                    <a:pt x="6720677" y="9625"/>
                  </a:lnTo>
                  <a:lnTo>
                    <a:pt x="6767747" y="21454"/>
                  </a:lnTo>
                  <a:lnTo>
                    <a:pt x="6813335" y="37782"/>
                  </a:lnTo>
                  <a:lnTo>
                    <a:pt x="6857116" y="58472"/>
                  </a:lnTo>
                  <a:lnTo>
                    <a:pt x="6898765" y="83391"/>
                  </a:lnTo>
                  <a:lnTo>
                    <a:pt x="6937955" y="112404"/>
                  </a:lnTo>
                  <a:lnTo>
                    <a:pt x="6974360" y="145376"/>
                  </a:lnTo>
                  <a:lnTo>
                    <a:pt x="7007332" y="181782"/>
                  </a:lnTo>
                  <a:lnTo>
                    <a:pt x="7036344" y="220972"/>
                  </a:lnTo>
                  <a:lnTo>
                    <a:pt x="7061264" y="262620"/>
                  </a:lnTo>
                  <a:lnTo>
                    <a:pt x="7081954" y="306401"/>
                  </a:lnTo>
                  <a:lnTo>
                    <a:pt x="7098282" y="351989"/>
                  </a:lnTo>
                  <a:lnTo>
                    <a:pt x="7110112" y="399060"/>
                  </a:lnTo>
                  <a:lnTo>
                    <a:pt x="7117308" y="447286"/>
                  </a:lnTo>
                  <a:lnTo>
                    <a:pt x="7119439" y="490314"/>
                  </a:lnTo>
                  <a:lnTo>
                    <a:pt x="7119439" y="502374"/>
                  </a:lnTo>
                  <a:lnTo>
                    <a:pt x="7117308" y="545401"/>
                  </a:lnTo>
                  <a:lnTo>
                    <a:pt x="7110112" y="593628"/>
                  </a:lnTo>
                  <a:lnTo>
                    <a:pt x="7098282" y="640698"/>
                  </a:lnTo>
                  <a:lnTo>
                    <a:pt x="7081954" y="686287"/>
                  </a:lnTo>
                  <a:lnTo>
                    <a:pt x="7061264" y="730068"/>
                  </a:lnTo>
                  <a:lnTo>
                    <a:pt x="7036344" y="771716"/>
                  </a:lnTo>
                  <a:lnTo>
                    <a:pt x="7007332" y="810906"/>
                  </a:lnTo>
                  <a:lnTo>
                    <a:pt x="6974360" y="847312"/>
                  </a:lnTo>
                  <a:lnTo>
                    <a:pt x="6937955" y="880284"/>
                  </a:lnTo>
                  <a:lnTo>
                    <a:pt x="6898765" y="909297"/>
                  </a:lnTo>
                  <a:lnTo>
                    <a:pt x="6857116" y="934216"/>
                  </a:lnTo>
                  <a:lnTo>
                    <a:pt x="6813335" y="954906"/>
                  </a:lnTo>
                  <a:lnTo>
                    <a:pt x="6767747" y="971234"/>
                  </a:lnTo>
                  <a:lnTo>
                    <a:pt x="6720677" y="983063"/>
                  </a:lnTo>
                  <a:lnTo>
                    <a:pt x="6672450" y="990260"/>
                  </a:lnTo>
                  <a:lnTo>
                    <a:pt x="6623393" y="992688"/>
                  </a:lnTo>
                  <a:close/>
                </a:path>
              </a:pathLst>
            </a:custGeom>
            <a:solidFill>
              <a:srgbClr val="2E2F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0653621" y="5127736"/>
              <a:ext cx="831215" cy="831215"/>
            </a:xfrm>
            <a:custGeom>
              <a:avLst/>
              <a:gdLst/>
              <a:ahLst/>
              <a:cxnLst/>
              <a:rect l="l" t="t" r="r" b="b"/>
              <a:pathLst>
                <a:path w="831215" h="831214">
                  <a:moveTo>
                    <a:pt x="415536" y="831074"/>
                  </a:moveTo>
                  <a:lnTo>
                    <a:pt x="367076" y="828278"/>
                  </a:lnTo>
                  <a:lnTo>
                    <a:pt x="320258" y="820099"/>
                  </a:lnTo>
                  <a:lnTo>
                    <a:pt x="275393" y="806849"/>
                  </a:lnTo>
                  <a:lnTo>
                    <a:pt x="232794" y="788838"/>
                  </a:lnTo>
                  <a:lnTo>
                    <a:pt x="192772" y="766380"/>
                  </a:lnTo>
                  <a:lnTo>
                    <a:pt x="155639" y="739785"/>
                  </a:lnTo>
                  <a:lnTo>
                    <a:pt x="121708" y="709366"/>
                  </a:lnTo>
                  <a:lnTo>
                    <a:pt x="91288" y="675434"/>
                  </a:lnTo>
                  <a:lnTo>
                    <a:pt x="64694" y="638301"/>
                  </a:lnTo>
                  <a:lnTo>
                    <a:pt x="42235" y="598279"/>
                  </a:lnTo>
                  <a:lnTo>
                    <a:pt x="24225" y="555680"/>
                  </a:lnTo>
                  <a:lnTo>
                    <a:pt x="10974" y="510816"/>
                  </a:lnTo>
                  <a:lnTo>
                    <a:pt x="2795" y="463997"/>
                  </a:lnTo>
                  <a:lnTo>
                    <a:pt x="0" y="415537"/>
                  </a:lnTo>
                  <a:lnTo>
                    <a:pt x="2795" y="367076"/>
                  </a:lnTo>
                  <a:lnTo>
                    <a:pt x="10974" y="320258"/>
                  </a:lnTo>
                  <a:lnTo>
                    <a:pt x="24225" y="275393"/>
                  </a:lnTo>
                  <a:lnTo>
                    <a:pt x="42235" y="232794"/>
                  </a:lnTo>
                  <a:lnTo>
                    <a:pt x="64694" y="192772"/>
                  </a:lnTo>
                  <a:lnTo>
                    <a:pt x="91288" y="155639"/>
                  </a:lnTo>
                  <a:lnTo>
                    <a:pt x="121708" y="121708"/>
                  </a:lnTo>
                  <a:lnTo>
                    <a:pt x="155639" y="91288"/>
                  </a:lnTo>
                  <a:lnTo>
                    <a:pt x="192772" y="64694"/>
                  </a:lnTo>
                  <a:lnTo>
                    <a:pt x="232794" y="42235"/>
                  </a:lnTo>
                  <a:lnTo>
                    <a:pt x="275393" y="24225"/>
                  </a:lnTo>
                  <a:lnTo>
                    <a:pt x="320258" y="10974"/>
                  </a:lnTo>
                  <a:lnTo>
                    <a:pt x="367076" y="2795"/>
                  </a:lnTo>
                  <a:lnTo>
                    <a:pt x="415536" y="0"/>
                  </a:lnTo>
                  <a:lnTo>
                    <a:pt x="463997" y="2795"/>
                  </a:lnTo>
                  <a:lnTo>
                    <a:pt x="510815" y="10974"/>
                  </a:lnTo>
                  <a:lnTo>
                    <a:pt x="555680" y="24225"/>
                  </a:lnTo>
                  <a:lnTo>
                    <a:pt x="598279" y="42235"/>
                  </a:lnTo>
                  <a:lnTo>
                    <a:pt x="638301" y="64694"/>
                  </a:lnTo>
                  <a:lnTo>
                    <a:pt x="675434" y="91288"/>
                  </a:lnTo>
                  <a:lnTo>
                    <a:pt x="709365" y="121708"/>
                  </a:lnTo>
                  <a:lnTo>
                    <a:pt x="739785" y="155639"/>
                  </a:lnTo>
                  <a:lnTo>
                    <a:pt x="766379" y="192772"/>
                  </a:lnTo>
                  <a:lnTo>
                    <a:pt x="788838" y="232794"/>
                  </a:lnTo>
                  <a:lnTo>
                    <a:pt x="806848" y="275393"/>
                  </a:lnTo>
                  <a:lnTo>
                    <a:pt x="820099" y="320258"/>
                  </a:lnTo>
                  <a:lnTo>
                    <a:pt x="828278" y="367076"/>
                  </a:lnTo>
                  <a:lnTo>
                    <a:pt x="831074" y="415537"/>
                  </a:lnTo>
                  <a:lnTo>
                    <a:pt x="828278" y="463997"/>
                  </a:lnTo>
                  <a:lnTo>
                    <a:pt x="820099" y="510816"/>
                  </a:lnTo>
                  <a:lnTo>
                    <a:pt x="806848" y="555680"/>
                  </a:lnTo>
                  <a:lnTo>
                    <a:pt x="788838" y="598279"/>
                  </a:lnTo>
                  <a:lnTo>
                    <a:pt x="766379" y="638301"/>
                  </a:lnTo>
                  <a:lnTo>
                    <a:pt x="739785" y="675434"/>
                  </a:lnTo>
                  <a:lnTo>
                    <a:pt x="709365" y="709366"/>
                  </a:lnTo>
                  <a:lnTo>
                    <a:pt x="675434" y="739785"/>
                  </a:lnTo>
                  <a:lnTo>
                    <a:pt x="638301" y="766380"/>
                  </a:lnTo>
                  <a:lnTo>
                    <a:pt x="598279" y="788838"/>
                  </a:lnTo>
                  <a:lnTo>
                    <a:pt x="555680" y="806849"/>
                  </a:lnTo>
                  <a:lnTo>
                    <a:pt x="510815" y="820099"/>
                  </a:lnTo>
                  <a:lnTo>
                    <a:pt x="463997" y="828278"/>
                  </a:lnTo>
                  <a:lnTo>
                    <a:pt x="415536" y="831074"/>
                  </a:lnTo>
                  <a:close/>
                </a:path>
              </a:pathLst>
            </a:custGeom>
            <a:solidFill>
              <a:srgbClr val="62666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10653621" y="6243647"/>
            <a:ext cx="7317105" cy="993140"/>
            <a:chOff x="10653621" y="6243647"/>
            <a:chExt cx="7317105" cy="993140"/>
          </a:xfrm>
        </p:grpSpPr>
        <p:sp>
          <p:nvSpPr>
            <p:cNvPr id="12" name="object 12" descr=""/>
            <p:cNvSpPr/>
            <p:nvPr/>
          </p:nvSpPr>
          <p:spPr>
            <a:xfrm>
              <a:off x="11020118" y="6243647"/>
              <a:ext cx="6950709" cy="993140"/>
            </a:xfrm>
            <a:custGeom>
              <a:avLst/>
              <a:gdLst/>
              <a:ahLst/>
              <a:cxnLst/>
              <a:rect l="l" t="t" r="r" b="b"/>
              <a:pathLst>
                <a:path w="6950709" h="993140">
                  <a:moveTo>
                    <a:pt x="6453922" y="992960"/>
                  </a:moveTo>
                  <a:lnTo>
                    <a:pt x="496481" y="992960"/>
                  </a:lnTo>
                  <a:lnTo>
                    <a:pt x="447409" y="990531"/>
                  </a:lnTo>
                  <a:lnTo>
                    <a:pt x="399170" y="983333"/>
                  </a:lnTo>
                  <a:lnTo>
                    <a:pt x="352086" y="971500"/>
                  </a:lnTo>
                  <a:lnTo>
                    <a:pt x="306485" y="955168"/>
                  </a:lnTo>
                  <a:lnTo>
                    <a:pt x="262692" y="934472"/>
                  </a:lnTo>
                  <a:lnTo>
                    <a:pt x="221032" y="909546"/>
                  </a:lnTo>
                  <a:lnTo>
                    <a:pt x="181831" y="880526"/>
                  </a:lnTo>
                  <a:lnTo>
                    <a:pt x="145415" y="847545"/>
                  </a:lnTo>
                  <a:lnTo>
                    <a:pt x="112435" y="811129"/>
                  </a:lnTo>
                  <a:lnTo>
                    <a:pt x="83414" y="771928"/>
                  </a:lnTo>
                  <a:lnTo>
                    <a:pt x="58488" y="730268"/>
                  </a:lnTo>
                  <a:lnTo>
                    <a:pt x="37792" y="686475"/>
                  </a:lnTo>
                  <a:lnTo>
                    <a:pt x="21460" y="640874"/>
                  </a:lnTo>
                  <a:lnTo>
                    <a:pt x="9627" y="593791"/>
                  </a:lnTo>
                  <a:lnTo>
                    <a:pt x="2429" y="545551"/>
                  </a:lnTo>
                  <a:lnTo>
                    <a:pt x="0" y="496480"/>
                  </a:lnTo>
                  <a:lnTo>
                    <a:pt x="2429" y="447409"/>
                  </a:lnTo>
                  <a:lnTo>
                    <a:pt x="9627" y="399169"/>
                  </a:lnTo>
                  <a:lnTo>
                    <a:pt x="21460" y="352086"/>
                  </a:lnTo>
                  <a:lnTo>
                    <a:pt x="37792" y="306485"/>
                  </a:lnTo>
                  <a:lnTo>
                    <a:pt x="58488" y="262692"/>
                  </a:lnTo>
                  <a:lnTo>
                    <a:pt x="83414" y="221032"/>
                  </a:lnTo>
                  <a:lnTo>
                    <a:pt x="112435" y="181831"/>
                  </a:lnTo>
                  <a:lnTo>
                    <a:pt x="145415" y="145415"/>
                  </a:lnTo>
                  <a:lnTo>
                    <a:pt x="181831" y="112435"/>
                  </a:lnTo>
                  <a:lnTo>
                    <a:pt x="221032" y="83414"/>
                  </a:lnTo>
                  <a:lnTo>
                    <a:pt x="262692" y="58488"/>
                  </a:lnTo>
                  <a:lnTo>
                    <a:pt x="306485" y="37792"/>
                  </a:lnTo>
                  <a:lnTo>
                    <a:pt x="352086" y="21460"/>
                  </a:lnTo>
                  <a:lnTo>
                    <a:pt x="399170" y="9627"/>
                  </a:lnTo>
                  <a:lnTo>
                    <a:pt x="447409" y="2429"/>
                  </a:lnTo>
                  <a:lnTo>
                    <a:pt x="496481" y="0"/>
                  </a:lnTo>
                  <a:lnTo>
                    <a:pt x="6453922" y="0"/>
                  </a:lnTo>
                  <a:lnTo>
                    <a:pt x="6502993" y="2429"/>
                  </a:lnTo>
                  <a:lnTo>
                    <a:pt x="6551234" y="9627"/>
                  </a:lnTo>
                  <a:lnTo>
                    <a:pt x="6598317" y="21460"/>
                  </a:lnTo>
                  <a:lnTo>
                    <a:pt x="6643918" y="37792"/>
                  </a:lnTo>
                  <a:lnTo>
                    <a:pt x="6687711" y="58488"/>
                  </a:lnTo>
                  <a:lnTo>
                    <a:pt x="6729371" y="83414"/>
                  </a:lnTo>
                  <a:lnTo>
                    <a:pt x="6768571" y="112435"/>
                  </a:lnTo>
                  <a:lnTo>
                    <a:pt x="6804987" y="145415"/>
                  </a:lnTo>
                  <a:lnTo>
                    <a:pt x="6837968" y="181831"/>
                  </a:lnTo>
                  <a:lnTo>
                    <a:pt x="6866988" y="221032"/>
                  </a:lnTo>
                  <a:lnTo>
                    <a:pt x="6891915" y="262692"/>
                  </a:lnTo>
                  <a:lnTo>
                    <a:pt x="6912611" y="306485"/>
                  </a:lnTo>
                  <a:lnTo>
                    <a:pt x="6928943" y="352086"/>
                  </a:lnTo>
                  <a:lnTo>
                    <a:pt x="6940776" y="399169"/>
                  </a:lnTo>
                  <a:lnTo>
                    <a:pt x="6947974" y="447409"/>
                  </a:lnTo>
                  <a:lnTo>
                    <a:pt x="6950404" y="496480"/>
                  </a:lnTo>
                  <a:lnTo>
                    <a:pt x="6947974" y="545551"/>
                  </a:lnTo>
                  <a:lnTo>
                    <a:pt x="6940776" y="593791"/>
                  </a:lnTo>
                  <a:lnTo>
                    <a:pt x="6928943" y="640874"/>
                  </a:lnTo>
                  <a:lnTo>
                    <a:pt x="6912611" y="686475"/>
                  </a:lnTo>
                  <a:lnTo>
                    <a:pt x="6891915" y="730268"/>
                  </a:lnTo>
                  <a:lnTo>
                    <a:pt x="6866988" y="771928"/>
                  </a:lnTo>
                  <a:lnTo>
                    <a:pt x="6837968" y="811129"/>
                  </a:lnTo>
                  <a:lnTo>
                    <a:pt x="6804987" y="847545"/>
                  </a:lnTo>
                  <a:lnTo>
                    <a:pt x="6768571" y="880526"/>
                  </a:lnTo>
                  <a:lnTo>
                    <a:pt x="6729371" y="909546"/>
                  </a:lnTo>
                  <a:lnTo>
                    <a:pt x="6687711" y="934472"/>
                  </a:lnTo>
                  <a:lnTo>
                    <a:pt x="6643918" y="955168"/>
                  </a:lnTo>
                  <a:lnTo>
                    <a:pt x="6598317" y="971500"/>
                  </a:lnTo>
                  <a:lnTo>
                    <a:pt x="6551234" y="983333"/>
                  </a:lnTo>
                  <a:lnTo>
                    <a:pt x="6502993" y="990531"/>
                  </a:lnTo>
                  <a:lnTo>
                    <a:pt x="6453922" y="992960"/>
                  </a:lnTo>
                  <a:close/>
                </a:path>
              </a:pathLst>
            </a:custGeom>
            <a:solidFill>
              <a:srgbClr val="2E2F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0653621" y="6261269"/>
              <a:ext cx="831215" cy="831215"/>
            </a:xfrm>
            <a:custGeom>
              <a:avLst/>
              <a:gdLst/>
              <a:ahLst/>
              <a:cxnLst/>
              <a:rect l="l" t="t" r="r" b="b"/>
              <a:pathLst>
                <a:path w="831215" h="831215">
                  <a:moveTo>
                    <a:pt x="415536" y="831074"/>
                  </a:moveTo>
                  <a:lnTo>
                    <a:pt x="367076" y="828278"/>
                  </a:lnTo>
                  <a:lnTo>
                    <a:pt x="320258" y="820099"/>
                  </a:lnTo>
                  <a:lnTo>
                    <a:pt x="275393" y="806848"/>
                  </a:lnTo>
                  <a:lnTo>
                    <a:pt x="232794" y="788838"/>
                  </a:lnTo>
                  <a:lnTo>
                    <a:pt x="192772" y="766379"/>
                  </a:lnTo>
                  <a:lnTo>
                    <a:pt x="155639" y="739785"/>
                  </a:lnTo>
                  <a:lnTo>
                    <a:pt x="121708" y="709365"/>
                  </a:lnTo>
                  <a:lnTo>
                    <a:pt x="91288" y="675434"/>
                  </a:lnTo>
                  <a:lnTo>
                    <a:pt x="64694" y="638301"/>
                  </a:lnTo>
                  <a:lnTo>
                    <a:pt x="42235" y="598279"/>
                  </a:lnTo>
                  <a:lnTo>
                    <a:pt x="24225" y="555680"/>
                  </a:lnTo>
                  <a:lnTo>
                    <a:pt x="10974" y="510815"/>
                  </a:lnTo>
                  <a:lnTo>
                    <a:pt x="2795" y="463997"/>
                  </a:lnTo>
                  <a:lnTo>
                    <a:pt x="0" y="415537"/>
                  </a:lnTo>
                  <a:lnTo>
                    <a:pt x="2795" y="367076"/>
                  </a:lnTo>
                  <a:lnTo>
                    <a:pt x="10974" y="320258"/>
                  </a:lnTo>
                  <a:lnTo>
                    <a:pt x="24225" y="275393"/>
                  </a:lnTo>
                  <a:lnTo>
                    <a:pt x="42235" y="232794"/>
                  </a:lnTo>
                  <a:lnTo>
                    <a:pt x="64694" y="192772"/>
                  </a:lnTo>
                  <a:lnTo>
                    <a:pt x="91288" y="155639"/>
                  </a:lnTo>
                  <a:lnTo>
                    <a:pt x="121708" y="121708"/>
                  </a:lnTo>
                  <a:lnTo>
                    <a:pt x="155639" y="91288"/>
                  </a:lnTo>
                  <a:lnTo>
                    <a:pt x="192772" y="64694"/>
                  </a:lnTo>
                  <a:lnTo>
                    <a:pt x="232794" y="42235"/>
                  </a:lnTo>
                  <a:lnTo>
                    <a:pt x="275393" y="24225"/>
                  </a:lnTo>
                  <a:lnTo>
                    <a:pt x="320258" y="10974"/>
                  </a:lnTo>
                  <a:lnTo>
                    <a:pt x="367076" y="2795"/>
                  </a:lnTo>
                  <a:lnTo>
                    <a:pt x="415536" y="0"/>
                  </a:lnTo>
                  <a:lnTo>
                    <a:pt x="463997" y="2795"/>
                  </a:lnTo>
                  <a:lnTo>
                    <a:pt x="510815" y="10974"/>
                  </a:lnTo>
                  <a:lnTo>
                    <a:pt x="555680" y="24225"/>
                  </a:lnTo>
                  <a:lnTo>
                    <a:pt x="598279" y="42235"/>
                  </a:lnTo>
                  <a:lnTo>
                    <a:pt x="638301" y="64694"/>
                  </a:lnTo>
                  <a:lnTo>
                    <a:pt x="675434" y="91288"/>
                  </a:lnTo>
                  <a:lnTo>
                    <a:pt x="709365" y="121708"/>
                  </a:lnTo>
                  <a:lnTo>
                    <a:pt x="739785" y="155639"/>
                  </a:lnTo>
                  <a:lnTo>
                    <a:pt x="766379" y="192772"/>
                  </a:lnTo>
                  <a:lnTo>
                    <a:pt x="788838" y="232794"/>
                  </a:lnTo>
                  <a:lnTo>
                    <a:pt x="806848" y="275393"/>
                  </a:lnTo>
                  <a:lnTo>
                    <a:pt x="820099" y="320258"/>
                  </a:lnTo>
                  <a:lnTo>
                    <a:pt x="828278" y="367076"/>
                  </a:lnTo>
                  <a:lnTo>
                    <a:pt x="831074" y="415537"/>
                  </a:lnTo>
                  <a:lnTo>
                    <a:pt x="828278" y="463997"/>
                  </a:lnTo>
                  <a:lnTo>
                    <a:pt x="820099" y="510815"/>
                  </a:lnTo>
                  <a:lnTo>
                    <a:pt x="806848" y="555680"/>
                  </a:lnTo>
                  <a:lnTo>
                    <a:pt x="788838" y="598279"/>
                  </a:lnTo>
                  <a:lnTo>
                    <a:pt x="766379" y="638301"/>
                  </a:lnTo>
                  <a:lnTo>
                    <a:pt x="739785" y="675434"/>
                  </a:lnTo>
                  <a:lnTo>
                    <a:pt x="709365" y="709365"/>
                  </a:lnTo>
                  <a:lnTo>
                    <a:pt x="675434" y="739785"/>
                  </a:lnTo>
                  <a:lnTo>
                    <a:pt x="638301" y="766379"/>
                  </a:lnTo>
                  <a:lnTo>
                    <a:pt x="598279" y="788838"/>
                  </a:lnTo>
                  <a:lnTo>
                    <a:pt x="555680" y="806848"/>
                  </a:lnTo>
                  <a:lnTo>
                    <a:pt x="510815" y="820099"/>
                  </a:lnTo>
                  <a:lnTo>
                    <a:pt x="463997" y="828278"/>
                  </a:lnTo>
                  <a:lnTo>
                    <a:pt x="415536" y="831074"/>
                  </a:lnTo>
                  <a:close/>
                </a:path>
              </a:pathLst>
            </a:custGeom>
            <a:solidFill>
              <a:srgbClr val="62666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 descr=""/>
          <p:cNvGrpSpPr/>
          <p:nvPr/>
        </p:nvGrpSpPr>
        <p:grpSpPr>
          <a:xfrm>
            <a:off x="10653621" y="7350908"/>
            <a:ext cx="7429500" cy="917575"/>
            <a:chOff x="10653621" y="7350908"/>
            <a:chExt cx="7429500" cy="917575"/>
          </a:xfrm>
        </p:grpSpPr>
        <p:sp>
          <p:nvSpPr>
            <p:cNvPr id="15" name="object 15" descr=""/>
            <p:cNvSpPr/>
            <p:nvPr/>
          </p:nvSpPr>
          <p:spPr>
            <a:xfrm>
              <a:off x="10907770" y="7350908"/>
              <a:ext cx="7174865" cy="843915"/>
            </a:xfrm>
            <a:custGeom>
              <a:avLst/>
              <a:gdLst/>
              <a:ahLst/>
              <a:cxnLst/>
              <a:rect l="l" t="t" r="r" b="b"/>
              <a:pathLst>
                <a:path w="7174865" h="843915">
                  <a:moveTo>
                    <a:pt x="6753433" y="843325"/>
                  </a:moveTo>
                  <a:lnTo>
                    <a:pt x="421663" y="843325"/>
                  </a:lnTo>
                  <a:lnTo>
                    <a:pt x="374084" y="840634"/>
                  </a:lnTo>
                  <a:lnTo>
                    <a:pt x="327479" y="832673"/>
                  </a:lnTo>
                  <a:lnTo>
                    <a:pt x="282260" y="819615"/>
                  </a:lnTo>
                  <a:lnTo>
                    <a:pt x="238840" y="801630"/>
                  </a:lnTo>
                  <a:lnTo>
                    <a:pt x="197632" y="778889"/>
                  </a:lnTo>
                  <a:lnTo>
                    <a:pt x="159048" y="751563"/>
                  </a:lnTo>
                  <a:lnTo>
                    <a:pt x="123502" y="719822"/>
                  </a:lnTo>
                  <a:lnTo>
                    <a:pt x="91762" y="684276"/>
                  </a:lnTo>
                  <a:lnTo>
                    <a:pt x="64436" y="645693"/>
                  </a:lnTo>
                  <a:lnTo>
                    <a:pt x="41695" y="604485"/>
                  </a:lnTo>
                  <a:lnTo>
                    <a:pt x="23709" y="561065"/>
                  </a:lnTo>
                  <a:lnTo>
                    <a:pt x="10651" y="515846"/>
                  </a:lnTo>
                  <a:lnTo>
                    <a:pt x="2691" y="469241"/>
                  </a:lnTo>
                  <a:lnTo>
                    <a:pt x="0" y="421662"/>
                  </a:lnTo>
                  <a:lnTo>
                    <a:pt x="2691" y="374084"/>
                  </a:lnTo>
                  <a:lnTo>
                    <a:pt x="10651" y="327479"/>
                  </a:lnTo>
                  <a:lnTo>
                    <a:pt x="23709" y="282260"/>
                  </a:lnTo>
                  <a:lnTo>
                    <a:pt x="41695" y="238840"/>
                  </a:lnTo>
                  <a:lnTo>
                    <a:pt x="64436" y="197632"/>
                  </a:lnTo>
                  <a:lnTo>
                    <a:pt x="91762" y="159048"/>
                  </a:lnTo>
                  <a:lnTo>
                    <a:pt x="123502" y="123502"/>
                  </a:lnTo>
                  <a:lnTo>
                    <a:pt x="159048" y="91762"/>
                  </a:lnTo>
                  <a:lnTo>
                    <a:pt x="197632" y="64436"/>
                  </a:lnTo>
                  <a:lnTo>
                    <a:pt x="238840" y="41695"/>
                  </a:lnTo>
                  <a:lnTo>
                    <a:pt x="282260" y="23710"/>
                  </a:lnTo>
                  <a:lnTo>
                    <a:pt x="327479" y="10651"/>
                  </a:lnTo>
                  <a:lnTo>
                    <a:pt x="374084" y="2691"/>
                  </a:lnTo>
                  <a:lnTo>
                    <a:pt x="421663" y="0"/>
                  </a:lnTo>
                  <a:lnTo>
                    <a:pt x="6753433" y="0"/>
                  </a:lnTo>
                  <a:lnTo>
                    <a:pt x="6801012" y="2691"/>
                  </a:lnTo>
                  <a:lnTo>
                    <a:pt x="6847617" y="10651"/>
                  </a:lnTo>
                  <a:lnTo>
                    <a:pt x="6892836" y="23710"/>
                  </a:lnTo>
                  <a:lnTo>
                    <a:pt x="6936256" y="41695"/>
                  </a:lnTo>
                  <a:lnTo>
                    <a:pt x="6977464" y="64436"/>
                  </a:lnTo>
                  <a:lnTo>
                    <a:pt x="7016048" y="91762"/>
                  </a:lnTo>
                  <a:lnTo>
                    <a:pt x="7051595" y="123502"/>
                  </a:lnTo>
                  <a:lnTo>
                    <a:pt x="7083335" y="159048"/>
                  </a:lnTo>
                  <a:lnTo>
                    <a:pt x="7110661" y="197632"/>
                  </a:lnTo>
                  <a:lnTo>
                    <a:pt x="7133402" y="238840"/>
                  </a:lnTo>
                  <a:lnTo>
                    <a:pt x="7151386" y="282260"/>
                  </a:lnTo>
                  <a:lnTo>
                    <a:pt x="7164444" y="327479"/>
                  </a:lnTo>
                  <a:lnTo>
                    <a:pt x="7172404" y="374084"/>
                  </a:lnTo>
                  <a:lnTo>
                    <a:pt x="7174853" y="417383"/>
                  </a:lnTo>
                  <a:lnTo>
                    <a:pt x="7174853" y="425942"/>
                  </a:lnTo>
                  <a:lnTo>
                    <a:pt x="7172404" y="469241"/>
                  </a:lnTo>
                  <a:lnTo>
                    <a:pt x="7164444" y="515846"/>
                  </a:lnTo>
                  <a:lnTo>
                    <a:pt x="7151386" y="561065"/>
                  </a:lnTo>
                  <a:lnTo>
                    <a:pt x="7133402" y="604485"/>
                  </a:lnTo>
                  <a:lnTo>
                    <a:pt x="7110661" y="645693"/>
                  </a:lnTo>
                  <a:lnTo>
                    <a:pt x="7083335" y="684276"/>
                  </a:lnTo>
                  <a:lnTo>
                    <a:pt x="7051595" y="719822"/>
                  </a:lnTo>
                  <a:lnTo>
                    <a:pt x="7016048" y="751563"/>
                  </a:lnTo>
                  <a:lnTo>
                    <a:pt x="6977464" y="778889"/>
                  </a:lnTo>
                  <a:lnTo>
                    <a:pt x="6936256" y="801630"/>
                  </a:lnTo>
                  <a:lnTo>
                    <a:pt x="6892836" y="819615"/>
                  </a:lnTo>
                  <a:lnTo>
                    <a:pt x="6847617" y="832673"/>
                  </a:lnTo>
                  <a:lnTo>
                    <a:pt x="6801012" y="840634"/>
                  </a:lnTo>
                  <a:lnTo>
                    <a:pt x="6753433" y="843325"/>
                  </a:lnTo>
                  <a:close/>
                </a:path>
              </a:pathLst>
            </a:custGeom>
            <a:solidFill>
              <a:srgbClr val="2E2F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0653621" y="7437329"/>
              <a:ext cx="831215" cy="831215"/>
            </a:xfrm>
            <a:custGeom>
              <a:avLst/>
              <a:gdLst/>
              <a:ahLst/>
              <a:cxnLst/>
              <a:rect l="l" t="t" r="r" b="b"/>
              <a:pathLst>
                <a:path w="831215" h="831215">
                  <a:moveTo>
                    <a:pt x="415536" y="831074"/>
                  </a:moveTo>
                  <a:lnTo>
                    <a:pt x="367076" y="828278"/>
                  </a:lnTo>
                  <a:lnTo>
                    <a:pt x="320258" y="820099"/>
                  </a:lnTo>
                  <a:lnTo>
                    <a:pt x="275393" y="806849"/>
                  </a:lnTo>
                  <a:lnTo>
                    <a:pt x="232794" y="788838"/>
                  </a:lnTo>
                  <a:lnTo>
                    <a:pt x="192772" y="766380"/>
                  </a:lnTo>
                  <a:lnTo>
                    <a:pt x="155639" y="739785"/>
                  </a:lnTo>
                  <a:lnTo>
                    <a:pt x="121708" y="709366"/>
                  </a:lnTo>
                  <a:lnTo>
                    <a:pt x="91288" y="675434"/>
                  </a:lnTo>
                  <a:lnTo>
                    <a:pt x="64694" y="638301"/>
                  </a:lnTo>
                  <a:lnTo>
                    <a:pt x="42235" y="598279"/>
                  </a:lnTo>
                  <a:lnTo>
                    <a:pt x="24225" y="555680"/>
                  </a:lnTo>
                  <a:lnTo>
                    <a:pt x="10974" y="510815"/>
                  </a:lnTo>
                  <a:lnTo>
                    <a:pt x="2795" y="463997"/>
                  </a:lnTo>
                  <a:lnTo>
                    <a:pt x="0" y="415537"/>
                  </a:lnTo>
                  <a:lnTo>
                    <a:pt x="2795" y="367076"/>
                  </a:lnTo>
                  <a:lnTo>
                    <a:pt x="10974" y="320258"/>
                  </a:lnTo>
                  <a:lnTo>
                    <a:pt x="24225" y="275393"/>
                  </a:lnTo>
                  <a:lnTo>
                    <a:pt x="42235" y="232794"/>
                  </a:lnTo>
                  <a:lnTo>
                    <a:pt x="64694" y="192772"/>
                  </a:lnTo>
                  <a:lnTo>
                    <a:pt x="91288" y="155639"/>
                  </a:lnTo>
                  <a:lnTo>
                    <a:pt x="121708" y="121708"/>
                  </a:lnTo>
                  <a:lnTo>
                    <a:pt x="155639" y="91288"/>
                  </a:lnTo>
                  <a:lnTo>
                    <a:pt x="192772" y="64694"/>
                  </a:lnTo>
                  <a:lnTo>
                    <a:pt x="232794" y="42235"/>
                  </a:lnTo>
                  <a:lnTo>
                    <a:pt x="275393" y="24225"/>
                  </a:lnTo>
                  <a:lnTo>
                    <a:pt x="320258" y="10974"/>
                  </a:lnTo>
                  <a:lnTo>
                    <a:pt x="367076" y="2795"/>
                  </a:lnTo>
                  <a:lnTo>
                    <a:pt x="415536" y="0"/>
                  </a:lnTo>
                  <a:lnTo>
                    <a:pt x="463997" y="2795"/>
                  </a:lnTo>
                  <a:lnTo>
                    <a:pt x="510815" y="10974"/>
                  </a:lnTo>
                  <a:lnTo>
                    <a:pt x="555680" y="24225"/>
                  </a:lnTo>
                  <a:lnTo>
                    <a:pt x="598279" y="42235"/>
                  </a:lnTo>
                  <a:lnTo>
                    <a:pt x="638301" y="64694"/>
                  </a:lnTo>
                  <a:lnTo>
                    <a:pt x="675434" y="91288"/>
                  </a:lnTo>
                  <a:lnTo>
                    <a:pt x="709365" y="121708"/>
                  </a:lnTo>
                  <a:lnTo>
                    <a:pt x="739785" y="155639"/>
                  </a:lnTo>
                  <a:lnTo>
                    <a:pt x="766379" y="192772"/>
                  </a:lnTo>
                  <a:lnTo>
                    <a:pt x="788838" y="232794"/>
                  </a:lnTo>
                  <a:lnTo>
                    <a:pt x="806848" y="275393"/>
                  </a:lnTo>
                  <a:lnTo>
                    <a:pt x="820099" y="320258"/>
                  </a:lnTo>
                  <a:lnTo>
                    <a:pt x="828278" y="367076"/>
                  </a:lnTo>
                  <a:lnTo>
                    <a:pt x="831074" y="415537"/>
                  </a:lnTo>
                  <a:lnTo>
                    <a:pt x="828278" y="463997"/>
                  </a:lnTo>
                  <a:lnTo>
                    <a:pt x="820099" y="510815"/>
                  </a:lnTo>
                  <a:lnTo>
                    <a:pt x="806848" y="555680"/>
                  </a:lnTo>
                  <a:lnTo>
                    <a:pt x="788838" y="598279"/>
                  </a:lnTo>
                  <a:lnTo>
                    <a:pt x="766379" y="638301"/>
                  </a:lnTo>
                  <a:lnTo>
                    <a:pt x="739785" y="675434"/>
                  </a:lnTo>
                  <a:lnTo>
                    <a:pt x="709365" y="709366"/>
                  </a:lnTo>
                  <a:lnTo>
                    <a:pt x="675434" y="739785"/>
                  </a:lnTo>
                  <a:lnTo>
                    <a:pt x="638301" y="766380"/>
                  </a:lnTo>
                  <a:lnTo>
                    <a:pt x="598279" y="788838"/>
                  </a:lnTo>
                  <a:lnTo>
                    <a:pt x="555680" y="806849"/>
                  </a:lnTo>
                  <a:lnTo>
                    <a:pt x="510815" y="820099"/>
                  </a:lnTo>
                  <a:lnTo>
                    <a:pt x="463997" y="828278"/>
                  </a:lnTo>
                  <a:lnTo>
                    <a:pt x="415536" y="831074"/>
                  </a:lnTo>
                  <a:close/>
                </a:path>
              </a:pathLst>
            </a:custGeom>
            <a:solidFill>
              <a:srgbClr val="62666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 descr=""/>
          <p:cNvGrpSpPr/>
          <p:nvPr/>
        </p:nvGrpSpPr>
        <p:grpSpPr>
          <a:xfrm>
            <a:off x="10653621" y="8340566"/>
            <a:ext cx="7308850" cy="918210"/>
            <a:chOff x="10653621" y="8340566"/>
            <a:chExt cx="7308850" cy="918210"/>
          </a:xfrm>
        </p:grpSpPr>
        <p:sp>
          <p:nvSpPr>
            <p:cNvPr id="18" name="object 18" descr=""/>
            <p:cNvSpPr/>
            <p:nvPr/>
          </p:nvSpPr>
          <p:spPr>
            <a:xfrm>
              <a:off x="10788920" y="8340566"/>
              <a:ext cx="7173595" cy="918210"/>
            </a:xfrm>
            <a:custGeom>
              <a:avLst/>
              <a:gdLst/>
              <a:ahLst/>
              <a:cxnLst/>
              <a:rect l="l" t="t" r="r" b="b"/>
              <a:pathLst>
                <a:path w="7173594" h="918209">
                  <a:moveTo>
                    <a:pt x="6716232" y="917733"/>
                  </a:moveTo>
                  <a:lnTo>
                    <a:pt x="458867" y="917733"/>
                  </a:lnTo>
                  <a:lnTo>
                    <a:pt x="407090" y="914805"/>
                  </a:lnTo>
                  <a:lnTo>
                    <a:pt x="356373" y="906142"/>
                  </a:lnTo>
                  <a:lnTo>
                    <a:pt x="307164" y="891932"/>
                  </a:lnTo>
                  <a:lnTo>
                    <a:pt x="259913" y="872360"/>
                  </a:lnTo>
                  <a:lnTo>
                    <a:pt x="215069" y="847612"/>
                  </a:lnTo>
                  <a:lnTo>
                    <a:pt x="173082" y="817875"/>
                  </a:lnTo>
                  <a:lnTo>
                    <a:pt x="134399" y="783334"/>
                  </a:lnTo>
                  <a:lnTo>
                    <a:pt x="99858" y="744652"/>
                  </a:lnTo>
                  <a:lnTo>
                    <a:pt x="70121" y="702664"/>
                  </a:lnTo>
                  <a:lnTo>
                    <a:pt x="45373" y="657820"/>
                  </a:lnTo>
                  <a:lnTo>
                    <a:pt x="25801" y="610569"/>
                  </a:lnTo>
                  <a:lnTo>
                    <a:pt x="11591" y="561360"/>
                  </a:lnTo>
                  <a:lnTo>
                    <a:pt x="2929" y="510643"/>
                  </a:lnTo>
                  <a:lnTo>
                    <a:pt x="0" y="458866"/>
                  </a:lnTo>
                  <a:lnTo>
                    <a:pt x="2929" y="407090"/>
                  </a:lnTo>
                  <a:lnTo>
                    <a:pt x="11591" y="356373"/>
                  </a:lnTo>
                  <a:lnTo>
                    <a:pt x="25801" y="307164"/>
                  </a:lnTo>
                  <a:lnTo>
                    <a:pt x="45373" y="259913"/>
                  </a:lnTo>
                  <a:lnTo>
                    <a:pt x="70121" y="215069"/>
                  </a:lnTo>
                  <a:lnTo>
                    <a:pt x="99858" y="173082"/>
                  </a:lnTo>
                  <a:lnTo>
                    <a:pt x="134399" y="134399"/>
                  </a:lnTo>
                  <a:lnTo>
                    <a:pt x="173082" y="99858"/>
                  </a:lnTo>
                  <a:lnTo>
                    <a:pt x="215069" y="70121"/>
                  </a:lnTo>
                  <a:lnTo>
                    <a:pt x="259913" y="45373"/>
                  </a:lnTo>
                  <a:lnTo>
                    <a:pt x="307164" y="25801"/>
                  </a:lnTo>
                  <a:lnTo>
                    <a:pt x="356373" y="11591"/>
                  </a:lnTo>
                  <a:lnTo>
                    <a:pt x="407090" y="2929"/>
                  </a:lnTo>
                  <a:lnTo>
                    <a:pt x="458867" y="0"/>
                  </a:lnTo>
                  <a:lnTo>
                    <a:pt x="6716232" y="0"/>
                  </a:lnTo>
                  <a:lnTo>
                    <a:pt x="6768008" y="2929"/>
                  </a:lnTo>
                  <a:lnTo>
                    <a:pt x="6818725" y="11591"/>
                  </a:lnTo>
                  <a:lnTo>
                    <a:pt x="6867933" y="25801"/>
                  </a:lnTo>
                  <a:lnTo>
                    <a:pt x="6915184" y="45373"/>
                  </a:lnTo>
                  <a:lnTo>
                    <a:pt x="6960027" y="70121"/>
                  </a:lnTo>
                  <a:lnTo>
                    <a:pt x="7002015" y="99858"/>
                  </a:lnTo>
                  <a:lnTo>
                    <a:pt x="7040698" y="134399"/>
                  </a:lnTo>
                  <a:lnTo>
                    <a:pt x="7075239" y="173082"/>
                  </a:lnTo>
                  <a:lnTo>
                    <a:pt x="7104976" y="215069"/>
                  </a:lnTo>
                  <a:lnTo>
                    <a:pt x="7129723" y="259913"/>
                  </a:lnTo>
                  <a:lnTo>
                    <a:pt x="7149295" y="307164"/>
                  </a:lnTo>
                  <a:lnTo>
                    <a:pt x="7163505" y="356373"/>
                  </a:lnTo>
                  <a:lnTo>
                    <a:pt x="7172168" y="407090"/>
                  </a:lnTo>
                  <a:lnTo>
                    <a:pt x="7173378" y="428480"/>
                  </a:lnTo>
                  <a:lnTo>
                    <a:pt x="7173378" y="489253"/>
                  </a:lnTo>
                  <a:lnTo>
                    <a:pt x="7163505" y="561360"/>
                  </a:lnTo>
                  <a:lnTo>
                    <a:pt x="7149295" y="610569"/>
                  </a:lnTo>
                  <a:lnTo>
                    <a:pt x="7129723" y="657820"/>
                  </a:lnTo>
                  <a:lnTo>
                    <a:pt x="7104976" y="702664"/>
                  </a:lnTo>
                  <a:lnTo>
                    <a:pt x="7075239" y="744652"/>
                  </a:lnTo>
                  <a:lnTo>
                    <a:pt x="7040698" y="783334"/>
                  </a:lnTo>
                  <a:lnTo>
                    <a:pt x="7002015" y="817875"/>
                  </a:lnTo>
                  <a:lnTo>
                    <a:pt x="6960027" y="847612"/>
                  </a:lnTo>
                  <a:lnTo>
                    <a:pt x="6915184" y="872360"/>
                  </a:lnTo>
                  <a:lnTo>
                    <a:pt x="6867933" y="891932"/>
                  </a:lnTo>
                  <a:lnTo>
                    <a:pt x="6818725" y="906142"/>
                  </a:lnTo>
                  <a:lnTo>
                    <a:pt x="6768008" y="914805"/>
                  </a:lnTo>
                  <a:lnTo>
                    <a:pt x="6716232" y="917733"/>
                  </a:lnTo>
                  <a:close/>
                </a:path>
              </a:pathLst>
            </a:custGeom>
            <a:solidFill>
              <a:srgbClr val="2E2F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0653621" y="8396232"/>
              <a:ext cx="831215" cy="831215"/>
            </a:xfrm>
            <a:custGeom>
              <a:avLst/>
              <a:gdLst/>
              <a:ahLst/>
              <a:cxnLst/>
              <a:rect l="l" t="t" r="r" b="b"/>
              <a:pathLst>
                <a:path w="831215" h="831215">
                  <a:moveTo>
                    <a:pt x="415536" y="831074"/>
                  </a:moveTo>
                  <a:lnTo>
                    <a:pt x="367076" y="828278"/>
                  </a:lnTo>
                  <a:lnTo>
                    <a:pt x="320258" y="820099"/>
                  </a:lnTo>
                  <a:lnTo>
                    <a:pt x="275393" y="806848"/>
                  </a:lnTo>
                  <a:lnTo>
                    <a:pt x="232794" y="788838"/>
                  </a:lnTo>
                  <a:lnTo>
                    <a:pt x="192772" y="766379"/>
                  </a:lnTo>
                  <a:lnTo>
                    <a:pt x="155639" y="739785"/>
                  </a:lnTo>
                  <a:lnTo>
                    <a:pt x="121708" y="709365"/>
                  </a:lnTo>
                  <a:lnTo>
                    <a:pt x="91288" y="675434"/>
                  </a:lnTo>
                  <a:lnTo>
                    <a:pt x="64694" y="638301"/>
                  </a:lnTo>
                  <a:lnTo>
                    <a:pt x="42235" y="598279"/>
                  </a:lnTo>
                  <a:lnTo>
                    <a:pt x="24225" y="555680"/>
                  </a:lnTo>
                  <a:lnTo>
                    <a:pt x="10974" y="510815"/>
                  </a:lnTo>
                  <a:lnTo>
                    <a:pt x="2795" y="463997"/>
                  </a:lnTo>
                  <a:lnTo>
                    <a:pt x="0" y="415537"/>
                  </a:lnTo>
                  <a:lnTo>
                    <a:pt x="2795" y="367076"/>
                  </a:lnTo>
                  <a:lnTo>
                    <a:pt x="10974" y="320258"/>
                  </a:lnTo>
                  <a:lnTo>
                    <a:pt x="24225" y="275393"/>
                  </a:lnTo>
                  <a:lnTo>
                    <a:pt x="42235" y="232794"/>
                  </a:lnTo>
                  <a:lnTo>
                    <a:pt x="64694" y="192772"/>
                  </a:lnTo>
                  <a:lnTo>
                    <a:pt x="91288" y="155639"/>
                  </a:lnTo>
                  <a:lnTo>
                    <a:pt x="121708" y="121708"/>
                  </a:lnTo>
                  <a:lnTo>
                    <a:pt x="155639" y="91288"/>
                  </a:lnTo>
                  <a:lnTo>
                    <a:pt x="192772" y="64694"/>
                  </a:lnTo>
                  <a:lnTo>
                    <a:pt x="232794" y="42235"/>
                  </a:lnTo>
                  <a:lnTo>
                    <a:pt x="275393" y="24225"/>
                  </a:lnTo>
                  <a:lnTo>
                    <a:pt x="320258" y="10974"/>
                  </a:lnTo>
                  <a:lnTo>
                    <a:pt x="367076" y="2795"/>
                  </a:lnTo>
                  <a:lnTo>
                    <a:pt x="415536" y="0"/>
                  </a:lnTo>
                  <a:lnTo>
                    <a:pt x="463997" y="2795"/>
                  </a:lnTo>
                  <a:lnTo>
                    <a:pt x="510815" y="10974"/>
                  </a:lnTo>
                  <a:lnTo>
                    <a:pt x="555680" y="24225"/>
                  </a:lnTo>
                  <a:lnTo>
                    <a:pt x="598279" y="42235"/>
                  </a:lnTo>
                  <a:lnTo>
                    <a:pt x="638301" y="64694"/>
                  </a:lnTo>
                  <a:lnTo>
                    <a:pt x="675434" y="91288"/>
                  </a:lnTo>
                  <a:lnTo>
                    <a:pt x="709365" y="121708"/>
                  </a:lnTo>
                  <a:lnTo>
                    <a:pt x="739785" y="155639"/>
                  </a:lnTo>
                  <a:lnTo>
                    <a:pt x="766379" y="192772"/>
                  </a:lnTo>
                  <a:lnTo>
                    <a:pt x="788838" y="232794"/>
                  </a:lnTo>
                  <a:lnTo>
                    <a:pt x="806848" y="275393"/>
                  </a:lnTo>
                  <a:lnTo>
                    <a:pt x="820099" y="320258"/>
                  </a:lnTo>
                  <a:lnTo>
                    <a:pt x="828278" y="367076"/>
                  </a:lnTo>
                  <a:lnTo>
                    <a:pt x="831074" y="415537"/>
                  </a:lnTo>
                  <a:lnTo>
                    <a:pt x="828278" y="463997"/>
                  </a:lnTo>
                  <a:lnTo>
                    <a:pt x="820099" y="510815"/>
                  </a:lnTo>
                  <a:lnTo>
                    <a:pt x="806848" y="555680"/>
                  </a:lnTo>
                  <a:lnTo>
                    <a:pt x="788838" y="598279"/>
                  </a:lnTo>
                  <a:lnTo>
                    <a:pt x="766379" y="638301"/>
                  </a:lnTo>
                  <a:lnTo>
                    <a:pt x="739785" y="675434"/>
                  </a:lnTo>
                  <a:lnTo>
                    <a:pt x="709365" y="709365"/>
                  </a:lnTo>
                  <a:lnTo>
                    <a:pt x="675434" y="739785"/>
                  </a:lnTo>
                  <a:lnTo>
                    <a:pt x="638301" y="766379"/>
                  </a:lnTo>
                  <a:lnTo>
                    <a:pt x="598279" y="788838"/>
                  </a:lnTo>
                  <a:lnTo>
                    <a:pt x="555680" y="806848"/>
                  </a:lnTo>
                  <a:lnTo>
                    <a:pt x="510815" y="820099"/>
                  </a:lnTo>
                  <a:lnTo>
                    <a:pt x="463997" y="828278"/>
                  </a:lnTo>
                  <a:lnTo>
                    <a:pt x="415536" y="831074"/>
                  </a:lnTo>
                  <a:close/>
                </a:path>
              </a:pathLst>
            </a:custGeom>
            <a:solidFill>
              <a:srgbClr val="62666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10886199" y="4288753"/>
            <a:ext cx="365760" cy="4089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500" spc="-285" b="1">
                <a:solidFill>
                  <a:srgbClr val="F5F4F1"/>
                </a:solidFill>
                <a:latin typeface="Tahoma"/>
                <a:cs typeface="Tahoma"/>
              </a:rPr>
              <a:t>01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0854618" y="5319316"/>
            <a:ext cx="429259" cy="4089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500" spc="-25" b="1">
                <a:solidFill>
                  <a:srgbClr val="F5F4F1"/>
                </a:solidFill>
                <a:latin typeface="Tahoma"/>
                <a:cs typeface="Tahoma"/>
              </a:rPr>
              <a:t>02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0854956" y="6442946"/>
            <a:ext cx="428625" cy="4089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500" spc="-25" b="1">
                <a:solidFill>
                  <a:srgbClr val="F5F4F1"/>
                </a:solidFill>
                <a:latin typeface="Tahoma"/>
                <a:cs typeface="Tahoma"/>
              </a:rPr>
              <a:t>03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0837812" y="7628909"/>
            <a:ext cx="462915" cy="4089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500" spc="95" b="1">
                <a:solidFill>
                  <a:srgbClr val="F5F4F1"/>
                </a:solidFill>
                <a:latin typeface="Tahoma"/>
                <a:cs typeface="Tahoma"/>
              </a:rPr>
              <a:t>04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0852813" y="8587811"/>
            <a:ext cx="433070" cy="4089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500" spc="-25" b="1">
                <a:solidFill>
                  <a:srgbClr val="F5F4F1"/>
                </a:solidFill>
                <a:latin typeface="Tahoma"/>
                <a:cs typeface="Tahoma"/>
              </a:rPr>
              <a:t>05</a:t>
            </a:r>
            <a:endParaRPr sz="2500">
              <a:latin typeface="Tahoma"/>
              <a:cs typeface="Tahoma"/>
            </a:endParaRPr>
          </a:p>
        </p:txBody>
      </p:sp>
      <p:pic>
        <p:nvPicPr>
          <p:cNvPr id="25" name="object 2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6426" y="6055518"/>
            <a:ext cx="8245912" cy="3385997"/>
          </a:xfrm>
          <a:prstGeom prst="rect">
            <a:avLst/>
          </a:prstGeom>
        </p:spPr>
      </p:pic>
      <p:sp>
        <p:nvSpPr>
          <p:cNvPr id="26" name="object 26" descr=""/>
          <p:cNvSpPr/>
          <p:nvPr/>
        </p:nvSpPr>
        <p:spPr>
          <a:xfrm>
            <a:off x="14024567" y="1497342"/>
            <a:ext cx="1057275" cy="1057275"/>
          </a:xfrm>
          <a:custGeom>
            <a:avLst/>
            <a:gdLst/>
            <a:ahLst/>
            <a:cxnLst/>
            <a:rect l="l" t="t" r="r" b="b"/>
            <a:pathLst>
              <a:path w="1057275" h="1057275">
                <a:moveTo>
                  <a:pt x="528390" y="1056780"/>
                </a:moveTo>
                <a:lnTo>
                  <a:pt x="480296" y="1054620"/>
                </a:lnTo>
                <a:lnTo>
                  <a:pt x="433411" y="1048267"/>
                </a:lnTo>
                <a:lnTo>
                  <a:pt x="387923" y="1037905"/>
                </a:lnTo>
                <a:lnTo>
                  <a:pt x="344017" y="1023722"/>
                </a:lnTo>
                <a:lnTo>
                  <a:pt x="301881" y="1005905"/>
                </a:lnTo>
                <a:lnTo>
                  <a:pt x="261701" y="984639"/>
                </a:lnTo>
                <a:lnTo>
                  <a:pt x="223663" y="960111"/>
                </a:lnTo>
                <a:lnTo>
                  <a:pt x="187955" y="932509"/>
                </a:lnTo>
                <a:lnTo>
                  <a:pt x="154761" y="902018"/>
                </a:lnTo>
                <a:lnTo>
                  <a:pt x="124270" y="868825"/>
                </a:lnTo>
                <a:lnTo>
                  <a:pt x="96668" y="833116"/>
                </a:lnTo>
                <a:lnTo>
                  <a:pt x="72140" y="795078"/>
                </a:lnTo>
                <a:lnTo>
                  <a:pt x="50875" y="754898"/>
                </a:lnTo>
                <a:lnTo>
                  <a:pt x="33057" y="712762"/>
                </a:lnTo>
                <a:lnTo>
                  <a:pt x="18874" y="668857"/>
                </a:lnTo>
                <a:lnTo>
                  <a:pt x="8513" y="623368"/>
                </a:lnTo>
                <a:lnTo>
                  <a:pt x="2159" y="576484"/>
                </a:lnTo>
                <a:lnTo>
                  <a:pt x="0" y="528389"/>
                </a:lnTo>
                <a:lnTo>
                  <a:pt x="2159" y="480295"/>
                </a:lnTo>
                <a:lnTo>
                  <a:pt x="8513" y="433411"/>
                </a:lnTo>
                <a:lnTo>
                  <a:pt x="18874" y="387923"/>
                </a:lnTo>
                <a:lnTo>
                  <a:pt x="33057" y="344017"/>
                </a:lnTo>
                <a:lnTo>
                  <a:pt x="50875" y="301881"/>
                </a:lnTo>
                <a:lnTo>
                  <a:pt x="72140" y="261701"/>
                </a:lnTo>
                <a:lnTo>
                  <a:pt x="96668" y="223663"/>
                </a:lnTo>
                <a:lnTo>
                  <a:pt x="124270" y="187955"/>
                </a:lnTo>
                <a:lnTo>
                  <a:pt x="154761" y="154761"/>
                </a:lnTo>
                <a:lnTo>
                  <a:pt x="187955" y="124270"/>
                </a:lnTo>
                <a:lnTo>
                  <a:pt x="223663" y="96668"/>
                </a:lnTo>
                <a:lnTo>
                  <a:pt x="261701" y="72140"/>
                </a:lnTo>
                <a:lnTo>
                  <a:pt x="301881" y="50874"/>
                </a:lnTo>
                <a:lnTo>
                  <a:pt x="344017" y="33057"/>
                </a:lnTo>
                <a:lnTo>
                  <a:pt x="387923" y="18874"/>
                </a:lnTo>
                <a:lnTo>
                  <a:pt x="433411" y="8513"/>
                </a:lnTo>
                <a:lnTo>
                  <a:pt x="480296" y="2159"/>
                </a:lnTo>
                <a:lnTo>
                  <a:pt x="528390" y="0"/>
                </a:lnTo>
                <a:lnTo>
                  <a:pt x="576484" y="2159"/>
                </a:lnTo>
                <a:lnTo>
                  <a:pt x="623369" y="8513"/>
                </a:lnTo>
                <a:lnTo>
                  <a:pt x="668857" y="18874"/>
                </a:lnTo>
                <a:lnTo>
                  <a:pt x="712762" y="33057"/>
                </a:lnTo>
                <a:lnTo>
                  <a:pt x="754898" y="50874"/>
                </a:lnTo>
                <a:lnTo>
                  <a:pt x="795078" y="72140"/>
                </a:lnTo>
                <a:lnTo>
                  <a:pt x="833116" y="96668"/>
                </a:lnTo>
                <a:lnTo>
                  <a:pt x="868824" y="124270"/>
                </a:lnTo>
                <a:lnTo>
                  <a:pt x="902017" y="154761"/>
                </a:lnTo>
                <a:lnTo>
                  <a:pt x="932508" y="187955"/>
                </a:lnTo>
                <a:lnTo>
                  <a:pt x="960111" y="223663"/>
                </a:lnTo>
                <a:lnTo>
                  <a:pt x="984638" y="261701"/>
                </a:lnTo>
                <a:lnTo>
                  <a:pt x="1005904" y="301881"/>
                </a:lnTo>
                <a:lnTo>
                  <a:pt x="1023722" y="344017"/>
                </a:lnTo>
                <a:lnTo>
                  <a:pt x="1037904" y="387923"/>
                </a:lnTo>
                <a:lnTo>
                  <a:pt x="1048266" y="433411"/>
                </a:lnTo>
                <a:lnTo>
                  <a:pt x="1054620" y="480295"/>
                </a:lnTo>
                <a:lnTo>
                  <a:pt x="1056779" y="528389"/>
                </a:lnTo>
                <a:lnTo>
                  <a:pt x="1054620" y="576484"/>
                </a:lnTo>
                <a:lnTo>
                  <a:pt x="1048266" y="623368"/>
                </a:lnTo>
                <a:lnTo>
                  <a:pt x="1037904" y="668857"/>
                </a:lnTo>
                <a:lnTo>
                  <a:pt x="1023722" y="712762"/>
                </a:lnTo>
                <a:lnTo>
                  <a:pt x="1005904" y="754898"/>
                </a:lnTo>
                <a:lnTo>
                  <a:pt x="984638" y="795078"/>
                </a:lnTo>
                <a:lnTo>
                  <a:pt x="960111" y="833116"/>
                </a:lnTo>
                <a:lnTo>
                  <a:pt x="932508" y="868825"/>
                </a:lnTo>
                <a:lnTo>
                  <a:pt x="902017" y="902018"/>
                </a:lnTo>
                <a:lnTo>
                  <a:pt x="868824" y="932509"/>
                </a:lnTo>
                <a:lnTo>
                  <a:pt x="833116" y="960111"/>
                </a:lnTo>
                <a:lnTo>
                  <a:pt x="795078" y="984639"/>
                </a:lnTo>
                <a:lnTo>
                  <a:pt x="754898" y="1005905"/>
                </a:lnTo>
                <a:lnTo>
                  <a:pt x="712762" y="1023722"/>
                </a:lnTo>
                <a:lnTo>
                  <a:pt x="668857" y="1037905"/>
                </a:lnTo>
                <a:lnTo>
                  <a:pt x="623369" y="1048267"/>
                </a:lnTo>
                <a:lnTo>
                  <a:pt x="576484" y="1054620"/>
                </a:lnTo>
                <a:lnTo>
                  <a:pt x="528390" y="1056780"/>
                </a:lnTo>
                <a:close/>
              </a:path>
            </a:pathLst>
          </a:custGeom>
          <a:solidFill>
            <a:srgbClr val="5E4E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 txBox="1"/>
          <p:nvPr/>
        </p:nvSpPr>
        <p:spPr>
          <a:xfrm>
            <a:off x="14313157" y="1769914"/>
            <a:ext cx="480059" cy="46418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850" spc="-25">
                <a:solidFill>
                  <a:srgbClr val="F5F4F1"/>
                </a:solidFill>
                <a:latin typeface="Verdana"/>
                <a:cs typeface="Verdana"/>
              </a:rPr>
              <a:t>07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28" name="object 28" descr=""/>
          <p:cNvSpPr/>
          <p:nvPr/>
        </p:nvSpPr>
        <p:spPr>
          <a:xfrm>
            <a:off x="9143999" y="4049963"/>
            <a:ext cx="702310" cy="702310"/>
          </a:xfrm>
          <a:custGeom>
            <a:avLst/>
            <a:gdLst/>
            <a:ahLst/>
            <a:cxnLst/>
            <a:rect l="l" t="t" r="r" b="b"/>
            <a:pathLst>
              <a:path w="702309" h="702310">
                <a:moveTo>
                  <a:pt x="351129" y="702259"/>
                </a:moveTo>
                <a:lnTo>
                  <a:pt x="303483" y="699053"/>
                </a:lnTo>
                <a:lnTo>
                  <a:pt x="257785" y="689716"/>
                </a:lnTo>
                <a:lnTo>
                  <a:pt x="214454" y="674665"/>
                </a:lnTo>
                <a:lnTo>
                  <a:pt x="173907" y="654319"/>
                </a:lnTo>
                <a:lnTo>
                  <a:pt x="136564" y="629097"/>
                </a:lnTo>
                <a:lnTo>
                  <a:pt x="102843" y="599415"/>
                </a:lnTo>
                <a:lnTo>
                  <a:pt x="73162" y="565694"/>
                </a:lnTo>
                <a:lnTo>
                  <a:pt x="47939" y="528351"/>
                </a:lnTo>
                <a:lnTo>
                  <a:pt x="27593" y="487805"/>
                </a:lnTo>
                <a:lnTo>
                  <a:pt x="12542" y="444473"/>
                </a:lnTo>
                <a:lnTo>
                  <a:pt x="3205" y="398775"/>
                </a:lnTo>
                <a:lnTo>
                  <a:pt x="0" y="351129"/>
                </a:lnTo>
                <a:lnTo>
                  <a:pt x="3205" y="303483"/>
                </a:lnTo>
                <a:lnTo>
                  <a:pt x="12542" y="257785"/>
                </a:lnTo>
                <a:lnTo>
                  <a:pt x="27593" y="214454"/>
                </a:lnTo>
                <a:lnTo>
                  <a:pt x="47939" y="173907"/>
                </a:lnTo>
                <a:lnTo>
                  <a:pt x="73162" y="136564"/>
                </a:lnTo>
                <a:lnTo>
                  <a:pt x="102843" y="102843"/>
                </a:lnTo>
                <a:lnTo>
                  <a:pt x="136564" y="73162"/>
                </a:lnTo>
                <a:lnTo>
                  <a:pt x="173907" y="47939"/>
                </a:lnTo>
                <a:lnTo>
                  <a:pt x="214454" y="27593"/>
                </a:lnTo>
                <a:lnTo>
                  <a:pt x="257785" y="12542"/>
                </a:lnTo>
                <a:lnTo>
                  <a:pt x="303483" y="3205"/>
                </a:lnTo>
                <a:lnTo>
                  <a:pt x="351129" y="0"/>
                </a:lnTo>
                <a:lnTo>
                  <a:pt x="398775" y="3205"/>
                </a:lnTo>
                <a:lnTo>
                  <a:pt x="444473" y="12542"/>
                </a:lnTo>
                <a:lnTo>
                  <a:pt x="487805" y="27593"/>
                </a:lnTo>
                <a:lnTo>
                  <a:pt x="528351" y="47939"/>
                </a:lnTo>
                <a:lnTo>
                  <a:pt x="565694" y="73162"/>
                </a:lnTo>
                <a:lnTo>
                  <a:pt x="599415" y="102843"/>
                </a:lnTo>
                <a:lnTo>
                  <a:pt x="629097" y="136564"/>
                </a:lnTo>
                <a:lnTo>
                  <a:pt x="654319" y="173907"/>
                </a:lnTo>
                <a:lnTo>
                  <a:pt x="674665" y="214454"/>
                </a:lnTo>
                <a:lnTo>
                  <a:pt x="689716" y="257785"/>
                </a:lnTo>
                <a:lnTo>
                  <a:pt x="699053" y="303483"/>
                </a:lnTo>
                <a:lnTo>
                  <a:pt x="702259" y="351129"/>
                </a:lnTo>
                <a:lnTo>
                  <a:pt x="699053" y="398775"/>
                </a:lnTo>
                <a:lnTo>
                  <a:pt x="689716" y="444473"/>
                </a:lnTo>
                <a:lnTo>
                  <a:pt x="674665" y="487805"/>
                </a:lnTo>
                <a:lnTo>
                  <a:pt x="654319" y="528351"/>
                </a:lnTo>
                <a:lnTo>
                  <a:pt x="629097" y="565694"/>
                </a:lnTo>
                <a:lnTo>
                  <a:pt x="599415" y="599415"/>
                </a:lnTo>
                <a:lnTo>
                  <a:pt x="565694" y="629097"/>
                </a:lnTo>
                <a:lnTo>
                  <a:pt x="528351" y="654319"/>
                </a:lnTo>
                <a:lnTo>
                  <a:pt x="487805" y="674665"/>
                </a:lnTo>
                <a:lnTo>
                  <a:pt x="444473" y="689716"/>
                </a:lnTo>
                <a:lnTo>
                  <a:pt x="398775" y="699053"/>
                </a:lnTo>
                <a:lnTo>
                  <a:pt x="351129" y="702259"/>
                </a:lnTo>
                <a:close/>
              </a:path>
            </a:pathLst>
          </a:custGeom>
          <a:solidFill>
            <a:srgbClr val="797C7C">
              <a:alpha val="13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 txBox="1"/>
          <p:nvPr/>
        </p:nvSpPr>
        <p:spPr>
          <a:xfrm>
            <a:off x="11897329" y="5317531"/>
            <a:ext cx="389255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Simple</a:t>
            </a:r>
            <a:r>
              <a:rPr dirty="0" sz="30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Verdana"/>
                <a:cs typeface="Verdana"/>
              </a:rPr>
              <a:t>explanations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1924050" y="6478692"/>
            <a:ext cx="338772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65">
                <a:solidFill>
                  <a:srgbClr val="FFFFFF"/>
                </a:solidFill>
                <a:latin typeface="Verdana"/>
                <a:cs typeface="Verdana"/>
              </a:rPr>
              <a:t>Quick</a:t>
            </a:r>
            <a:r>
              <a:rPr dirty="0" sz="300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Verdana"/>
                <a:cs typeface="Verdana"/>
              </a:rPr>
              <a:t>summaries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1859725" y="7482313"/>
            <a:ext cx="532955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45">
                <a:solidFill>
                  <a:srgbClr val="FFFFFF"/>
                </a:solidFill>
                <a:latin typeface="Verdana"/>
                <a:cs typeface="Verdana"/>
              </a:rPr>
              <a:t>Instant</a:t>
            </a:r>
            <a:r>
              <a:rPr dirty="0" sz="300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Verdana"/>
                <a:cs typeface="Verdana"/>
              </a:rPr>
              <a:t>quizzes</a:t>
            </a:r>
            <a:r>
              <a:rPr dirty="0" sz="300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7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300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Verdana"/>
                <a:cs typeface="Verdana"/>
              </a:rPr>
              <a:t>flashcar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1968184" y="8546751"/>
            <a:ext cx="295148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65">
                <a:solidFill>
                  <a:srgbClr val="FFFFFF"/>
                </a:solidFill>
                <a:latin typeface="Verdana"/>
                <a:cs typeface="Verdana"/>
              </a:rPr>
              <a:t>24/7</a:t>
            </a:r>
            <a:r>
              <a:rPr dirty="0" sz="30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35">
                <a:solidFill>
                  <a:srgbClr val="FFFFFF"/>
                </a:solidFill>
                <a:latin typeface="Verdana"/>
                <a:cs typeface="Verdana"/>
              </a:rPr>
              <a:t>availability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11883856" y="4285853"/>
            <a:ext cx="517398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80">
                <a:solidFill>
                  <a:srgbClr val="FFFFFF"/>
                </a:solidFill>
                <a:latin typeface="Verdana"/>
                <a:cs typeface="Verdana"/>
              </a:rPr>
              <a:t>AI-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based</a:t>
            </a:r>
            <a:r>
              <a:rPr dirty="0" sz="30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learning</a:t>
            </a:r>
            <a:r>
              <a:rPr dirty="0" sz="30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Verdana"/>
                <a:cs typeface="Verdana"/>
              </a:rPr>
              <a:t>assistant</a:t>
            </a:r>
            <a:endParaRPr sz="3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2009668" y="596"/>
            <a:ext cx="6277610" cy="3553460"/>
          </a:xfrm>
          <a:custGeom>
            <a:avLst/>
            <a:gdLst/>
            <a:ahLst/>
            <a:cxnLst/>
            <a:rect l="l" t="t" r="r" b="b"/>
            <a:pathLst>
              <a:path w="6277609" h="3553460">
                <a:moveTo>
                  <a:pt x="229265" y="2414"/>
                </a:moveTo>
                <a:lnTo>
                  <a:pt x="0" y="9724"/>
                </a:lnTo>
                <a:lnTo>
                  <a:pt x="367" y="48224"/>
                </a:lnTo>
                <a:lnTo>
                  <a:pt x="1399" y="99630"/>
                </a:lnTo>
                <a:lnTo>
                  <a:pt x="2460" y="151041"/>
                </a:lnTo>
                <a:lnTo>
                  <a:pt x="3978" y="202514"/>
                </a:lnTo>
                <a:lnTo>
                  <a:pt x="7000" y="241374"/>
                </a:lnTo>
                <a:lnTo>
                  <a:pt x="8463" y="292839"/>
                </a:lnTo>
                <a:lnTo>
                  <a:pt x="10432" y="344373"/>
                </a:lnTo>
                <a:lnTo>
                  <a:pt x="13262" y="396024"/>
                </a:lnTo>
                <a:lnTo>
                  <a:pt x="17768" y="435085"/>
                </a:lnTo>
                <a:lnTo>
                  <a:pt x="20884" y="486775"/>
                </a:lnTo>
                <a:lnTo>
                  <a:pt x="24331" y="538510"/>
                </a:lnTo>
                <a:lnTo>
                  <a:pt x="29828" y="577706"/>
                </a:lnTo>
                <a:lnTo>
                  <a:pt x="33966" y="629535"/>
                </a:lnTo>
                <a:lnTo>
                  <a:pt x="38467" y="681412"/>
                </a:lnTo>
                <a:lnTo>
                  <a:pt x="43338" y="733341"/>
                </a:lnTo>
                <a:lnTo>
                  <a:pt x="48592" y="785321"/>
                </a:lnTo>
                <a:lnTo>
                  <a:pt x="55948" y="824769"/>
                </a:lnTo>
                <a:lnTo>
                  <a:pt x="61997" y="876858"/>
                </a:lnTo>
                <a:lnTo>
                  <a:pt x="68460" y="929002"/>
                </a:lnTo>
                <a:lnTo>
                  <a:pt x="75346" y="981203"/>
                </a:lnTo>
                <a:lnTo>
                  <a:pt x="84375" y="1020880"/>
                </a:lnTo>
                <a:lnTo>
                  <a:pt x="92139" y="1073201"/>
                </a:lnTo>
                <a:lnTo>
                  <a:pt x="100358" y="1125583"/>
                </a:lnTo>
                <a:lnTo>
                  <a:pt x="109042" y="1178029"/>
                </a:lnTo>
                <a:lnTo>
                  <a:pt x="119910" y="1217955"/>
                </a:lnTo>
                <a:lnTo>
                  <a:pt x="129555" y="1270532"/>
                </a:lnTo>
                <a:lnTo>
                  <a:pt x="139695" y="1323175"/>
                </a:lnTo>
                <a:lnTo>
                  <a:pt x="150342" y="1375888"/>
                </a:lnTo>
                <a:lnTo>
                  <a:pt x="163215" y="1416086"/>
                </a:lnTo>
                <a:lnTo>
                  <a:pt x="174906" y="1468941"/>
                </a:lnTo>
                <a:lnTo>
                  <a:pt x="187135" y="1521868"/>
                </a:lnTo>
                <a:lnTo>
                  <a:pt x="201620" y="1562285"/>
                </a:lnTo>
                <a:lnTo>
                  <a:pt x="214954" y="1615363"/>
                </a:lnTo>
                <a:lnTo>
                  <a:pt x="228857" y="1668517"/>
                </a:lnTo>
                <a:lnTo>
                  <a:pt x="245048" y="1709166"/>
                </a:lnTo>
                <a:lnTo>
                  <a:pt x="260118" y="1762480"/>
                </a:lnTo>
                <a:lnTo>
                  <a:pt x="277498" y="1803290"/>
                </a:lnTo>
                <a:lnTo>
                  <a:pt x="293778" y="1856768"/>
                </a:lnTo>
                <a:lnTo>
                  <a:pt x="312388" y="1897745"/>
                </a:lnTo>
                <a:lnTo>
                  <a:pt x="331628" y="1938808"/>
                </a:lnTo>
                <a:lnTo>
                  <a:pt x="349800" y="1992543"/>
                </a:lnTo>
                <a:lnTo>
                  <a:pt x="370332" y="2033781"/>
                </a:lnTo>
                <a:lnTo>
                  <a:pt x="391526" y="2075110"/>
                </a:lnTo>
                <a:lnTo>
                  <a:pt x="411683" y="2129114"/>
                </a:lnTo>
                <a:lnTo>
                  <a:pt x="434232" y="2170626"/>
                </a:lnTo>
                <a:lnTo>
                  <a:pt x="457473" y="2212233"/>
                </a:lnTo>
                <a:lnTo>
                  <a:pt x="481417" y="2253935"/>
                </a:lnTo>
                <a:lnTo>
                  <a:pt x="506075" y="2295734"/>
                </a:lnTo>
                <a:lnTo>
                  <a:pt x="531457" y="2337631"/>
                </a:lnTo>
                <a:lnTo>
                  <a:pt x="557572" y="2379628"/>
                </a:lnTo>
                <a:lnTo>
                  <a:pt x="584433" y="2421726"/>
                </a:lnTo>
                <a:lnTo>
                  <a:pt x="612048" y="2463927"/>
                </a:lnTo>
                <a:lnTo>
                  <a:pt x="642137" y="2493647"/>
                </a:lnTo>
                <a:lnTo>
                  <a:pt x="652882" y="2507923"/>
                </a:lnTo>
                <a:lnTo>
                  <a:pt x="663067" y="2522123"/>
                </a:lnTo>
                <a:lnTo>
                  <a:pt x="673122" y="2536305"/>
                </a:lnTo>
                <a:lnTo>
                  <a:pt x="683475" y="2550528"/>
                </a:lnTo>
                <a:lnTo>
                  <a:pt x="729562" y="2608054"/>
                </a:lnTo>
                <a:lnTo>
                  <a:pt x="752726" y="2624017"/>
                </a:lnTo>
                <a:lnTo>
                  <a:pt x="775636" y="2652762"/>
                </a:lnTo>
                <a:lnTo>
                  <a:pt x="800873" y="2669006"/>
                </a:lnTo>
                <a:lnTo>
                  <a:pt x="824178" y="2697805"/>
                </a:lnTo>
                <a:lnTo>
                  <a:pt x="847929" y="2713847"/>
                </a:lnTo>
                <a:lnTo>
                  <a:pt x="874277" y="2730242"/>
                </a:lnTo>
                <a:lnTo>
                  <a:pt x="899000" y="2759234"/>
                </a:lnTo>
                <a:lnTo>
                  <a:pt x="971647" y="2807551"/>
                </a:lnTo>
                <a:lnTo>
                  <a:pt x="1043262" y="2842911"/>
                </a:lnTo>
                <a:lnTo>
                  <a:pt x="1098353" y="2876026"/>
                </a:lnTo>
                <a:lnTo>
                  <a:pt x="1151731" y="2896093"/>
                </a:lnTo>
                <a:lnTo>
                  <a:pt x="1202269" y="2915774"/>
                </a:lnTo>
                <a:lnTo>
                  <a:pt x="1469743" y="2952103"/>
                </a:lnTo>
                <a:lnTo>
                  <a:pt x="1486898" y="2941616"/>
                </a:lnTo>
                <a:lnTo>
                  <a:pt x="1544549" y="2949447"/>
                </a:lnTo>
                <a:lnTo>
                  <a:pt x="1646762" y="2924880"/>
                </a:lnTo>
                <a:lnTo>
                  <a:pt x="1665044" y="2927363"/>
                </a:lnTo>
                <a:lnTo>
                  <a:pt x="1719133" y="2909076"/>
                </a:lnTo>
                <a:lnTo>
                  <a:pt x="1736828" y="2911480"/>
                </a:lnTo>
                <a:lnTo>
                  <a:pt x="1758392" y="2901592"/>
                </a:lnTo>
                <a:lnTo>
                  <a:pt x="1812680" y="2883332"/>
                </a:lnTo>
                <a:lnTo>
                  <a:pt x="1878297" y="2853795"/>
                </a:lnTo>
                <a:lnTo>
                  <a:pt x="1921383" y="2834013"/>
                </a:lnTo>
                <a:lnTo>
                  <a:pt x="1965432" y="2801546"/>
                </a:lnTo>
                <a:lnTo>
                  <a:pt x="1370584" y="2720753"/>
                </a:lnTo>
                <a:lnTo>
                  <a:pt x="1338000" y="2703510"/>
                </a:lnTo>
                <a:lnTo>
                  <a:pt x="1248495" y="2691353"/>
                </a:lnTo>
                <a:lnTo>
                  <a:pt x="1199668" y="2671905"/>
                </a:lnTo>
                <a:lnTo>
                  <a:pt x="1147577" y="2639197"/>
                </a:lnTo>
                <a:lnTo>
                  <a:pt x="1081339" y="2604567"/>
                </a:lnTo>
                <a:lnTo>
                  <a:pt x="1058106" y="2588595"/>
                </a:lnTo>
                <a:lnTo>
                  <a:pt x="1049267" y="2574578"/>
                </a:lnTo>
                <a:lnTo>
                  <a:pt x="1026511" y="2571487"/>
                </a:lnTo>
                <a:lnTo>
                  <a:pt x="1018780" y="2557620"/>
                </a:lnTo>
                <a:lnTo>
                  <a:pt x="968590" y="2512353"/>
                </a:lnTo>
                <a:lnTo>
                  <a:pt x="952249" y="2497317"/>
                </a:lnTo>
                <a:lnTo>
                  <a:pt x="910422" y="2466003"/>
                </a:lnTo>
                <a:lnTo>
                  <a:pt x="895495" y="2438342"/>
                </a:lnTo>
                <a:lnTo>
                  <a:pt x="858269" y="2407653"/>
                </a:lnTo>
                <a:lnTo>
                  <a:pt x="850956" y="2393843"/>
                </a:lnTo>
                <a:lnTo>
                  <a:pt x="842815" y="2379921"/>
                </a:lnTo>
                <a:lnTo>
                  <a:pt x="833317" y="2378631"/>
                </a:lnTo>
                <a:lnTo>
                  <a:pt x="827059" y="2364964"/>
                </a:lnTo>
                <a:lnTo>
                  <a:pt x="795728" y="2322259"/>
                </a:lnTo>
                <a:lnTo>
                  <a:pt x="768818" y="2280154"/>
                </a:lnTo>
                <a:lnTo>
                  <a:pt x="742657" y="2238151"/>
                </a:lnTo>
                <a:lnTo>
                  <a:pt x="717235" y="2196248"/>
                </a:lnTo>
                <a:lnTo>
                  <a:pt x="690833" y="2167029"/>
                </a:lnTo>
                <a:lnTo>
                  <a:pt x="668569" y="2112739"/>
                </a:lnTo>
                <a:lnTo>
                  <a:pt x="645306" y="2071129"/>
                </a:lnTo>
                <a:lnTo>
                  <a:pt x="622744" y="2029615"/>
                </a:lnTo>
                <a:lnTo>
                  <a:pt x="600872" y="1988194"/>
                </a:lnTo>
                <a:lnTo>
                  <a:pt x="579682" y="1946866"/>
                </a:lnTo>
                <a:lnTo>
                  <a:pt x="560872" y="1893045"/>
                </a:lnTo>
                <a:lnTo>
                  <a:pt x="541015" y="1851898"/>
                </a:lnTo>
                <a:lnTo>
                  <a:pt x="521810" y="1810840"/>
                </a:lnTo>
                <a:lnTo>
                  <a:pt x="504956" y="1757284"/>
                </a:lnTo>
                <a:lnTo>
                  <a:pt x="487026" y="1716399"/>
                </a:lnTo>
                <a:lnTo>
                  <a:pt x="471428" y="1663014"/>
                </a:lnTo>
                <a:lnTo>
                  <a:pt x="454734" y="1622297"/>
                </a:lnTo>
                <a:lnTo>
                  <a:pt x="440353" y="1569077"/>
                </a:lnTo>
                <a:lnTo>
                  <a:pt x="426567" y="1515938"/>
                </a:lnTo>
                <a:lnTo>
                  <a:pt x="411655" y="1475463"/>
                </a:lnTo>
                <a:lnTo>
                  <a:pt x="399027" y="1422482"/>
                </a:lnTo>
                <a:lnTo>
                  <a:pt x="386964" y="1369577"/>
                </a:lnTo>
                <a:lnTo>
                  <a:pt x="373747" y="1329332"/>
                </a:lnTo>
                <a:lnTo>
                  <a:pt x="362785" y="1276576"/>
                </a:lnTo>
                <a:lnTo>
                  <a:pt x="352360" y="1223894"/>
                </a:lnTo>
                <a:lnTo>
                  <a:pt x="342460" y="1171283"/>
                </a:lnTo>
                <a:lnTo>
                  <a:pt x="333077" y="1118742"/>
                </a:lnTo>
                <a:lnTo>
                  <a:pt x="322491" y="1078854"/>
                </a:lnTo>
                <a:lnTo>
                  <a:pt x="314113" y="1026450"/>
                </a:lnTo>
                <a:lnTo>
                  <a:pt x="306221" y="974112"/>
                </a:lnTo>
                <a:lnTo>
                  <a:pt x="298808" y="921838"/>
                </a:lnTo>
                <a:lnTo>
                  <a:pt x="291863" y="869629"/>
                </a:lnTo>
                <a:lnTo>
                  <a:pt x="285376" y="817481"/>
                </a:lnTo>
                <a:lnTo>
                  <a:pt x="277629" y="777979"/>
                </a:lnTo>
                <a:lnTo>
                  <a:pt x="272031" y="725952"/>
                </a:lnTo>
                <a:lnTo>
                  <a:pt x="266862" y="673984"/>
                </a:lnTo>
                <a:lnTo>
                  <a:pt x="262112" y="622072"/>
                </a:lnTo>
                <a:lnTo>
                  <a:pt x="257773" y="570217"/>
                </a:lnTo>
                <a:lnTo>
                  <a:pt x="253835" y="518415"/>
                </a:lnTo>
                <a:lnTo>
                  <a:pt x="248578" y="479251"/>
                </a:lnTo>
                <a:lnTo>
                  <a:pt x="245411" y="427555"/>
                </a:lnTo>
                <a:lnTo>
                  <a:pt x="242616" y="375909"/>
                </a:lnTo>
                <a:lnTo>
                  <a:pt x="240183" y="324312"/>
                </a:lnTo>
                <a:lnTo>
                  <a:pt x="236393" y="285347"/>
                </a:lnTo>
                <a:lnTo>
                  <a:pt x="234654" y="233845"/>
                </a:lnTo>
                <a:lnTo>
                  <a:pt x="233248" y="182387"/>
                </a:lnTo>
                <a:lnTo>
                  <a:pt x="230456" y="143558"/>
                </a:lnTo>
                <a:lnTo>
                  <a:pt x="228927" y="40818"/>
                </a:lnTo>
                <a:lnTo>
                  <a:pt x="229265" y="2414"/>
                </a:lnTo>
                <a:close/>
              </a:path>
              <a:path w="6277609" h="3553460">
                <a:moveTo>
                  <a:pt x="2825502" y="2303166"/>
                </a:moveTo>
                <a:lnTo>
                  <a:pt x="2561819" y="2267352"/>
                </a:lnTo>
                <a:lnTo>
                  <a:pt x="2579933" y="2321079"/>
                </a:lnTo>
                <a:lnTo>
                  <a:pt x="2600988" y="2362389"/>
                </a:lnTo>
                <a:lnTo>
                  <a:pt x="2623191" y="2403854"/>
                </a:lnTo>
                <a:lnTo>
                  <a:pt x="2644746" y="2458048"/>
                </a:lnTo>
                <a:lnTo>
                  <a:pt x="2668988" y="2499791"/>
                </a:lnTo>
                <a:lnTo>
                  <a:pt x="2694120" y="2541654"/>
                </a:lnTo>
                <a:lnTo>
                  <a:pt x="2720059" y="2583627"/>
                </a:lnTo>
                <a:lnTo>
                  <a:pt x="2745008" y="2638282"/>
                </a:lnTo>
                <a:lnTo>
                  <a:pt x="2772303" y="2680439"/>
                </a:lnTo>
                <a:lnTo>
                  <a:pt x="2800148" y="2722671"/>
                </a:lnTo>
                <a:lnTo>
                  <a:pt x="2830166" y="2752381"/>
                </a:lnTo>
                <a:lnTo>
                  <a:pt x="2887839" y="2837114"/>
                </a:lnTo>
                <a:lnTo>
                  <a:pt x="2949766" y="2896792"/>
                </a:lnTo>
                <a:lnTo>
                  <a:pt x="2983185" y="2939780"/>
                </a:lnTo>
                <a:lnTo>
                  <a:pt x="3019384" y="2970330"/>
                </a:lnTo>
                <a:lnTo>
                  <a:pt x="3056595" y="3001018"/>
                </a:lnTo>
                <a:lnTo>
                  <a:pt x="3094755" y="3031834"/>
                </a:lnTo>
                <a:lnTo>
                  <a:pt x="3133806" y="3062771"/>
                </a:lnTo>
                <a:lnTo>
                  <a:pt x="3173685" y="3093821"/>
                </a:lnTo>
                <a:lnTo>
                  <a:pt x="3214334" y="3124975"/>
                </a:lnTo>
                <a:lnTo>
                  <a:pt x="3435534" y="3219102"/>
                </a:lnTo>
                <a:lnTo>
                  <a:pt x="3675418" y="3251684"/>
                </a:lnTo>
                <a:lnTo>
                  <a:pt x="3926421" y="3221693"/>
                </a:lnTo>
                <a:lnTo>
                  <a:pt x="3935161" y="3210063"/>
                </a:lnTo>
                <a:lnTo>
                  <a:pt x="4027382" y="3184139"/>
                </a:lnTo>
                <a:lnTo>
                  <a:pt x="4060820" y="3163048"/>
                </a:lnTo>
                <a:lnTo>
                  <a:pt x="4074374" y="3164889"/>
                </a:lnTo>
                <a:lnTo>
                  <a:pt x="4089651" y="3154147"/>
                </a:lnTo>
                <a:lnTo>
                  <a:pt x="4103644" y="3156047"/>
                </a:lnTo>
                <a:lnTo>
                  <a:pt x="4120182" y="3145477"/>
                </a:lnTo>
                <a:lnTo>
                  <a:pt x="4171459" y="3113992"/>
                </a:lnTo>
                <a:lnTo>
                  <a:pt x="4188143" y="3103441"/>
                </a:lnTo>
                <a:lnTo>
                  <a:pt x="4201090" y="3105200"/>
                </a:lnTo>
                <a:lnTo>
                  <a:pt x="4214965" y="3094268"/>
                </a:lnTo>
                <a:lnTo>
                  <a:pt x="3463290" y="2992173"/>
                </a:lnTo>
                <a:lnTo>
                  <a:pt x="3417514" y="2973139"/>
                </a:lnTo>
                <a:lnTo>
                  <a:pt x="3374743" y="2941697"/>
                </a:lnTo>
                <a:lnTo>
                  <a:pt x="3331533" y="2923011"/>
                </a:lnTo>
                <a:lnTo>
                  <a:pt x="3291278" y="2891910"/>
                </a:lnTo>
                <a:lnTo>
                  <a:pt x="3250536" y="2873560"/>
                </a:lnTo>
                <a:lnTo>
                  <a:pt x="3212699" y="2842788"/>
                </a:lnTo>
                <a:lnTo>
                  <a:pt x="3176034" y="2812175"/>
                </a:lnTo>
                <a:lnTo>
                  <a:pt x="3142226" y="2769133"/>
                </a:lnTo>
                <a:lnTo>
                  <a:pt x="3107832" y="2738828"/>
                </a:lnTo>
                <a:lnTo>
                  <a:pt x="3074536" y="2708673"/>
                </a:lnTo>
                <a:lnTo>
                  <a:pt x="3044024" y="2666078"/>
                </a:lnTo>
                <a:lnTo>
                  <a:pt x="3014560" y="2623627"/>
                </a:lnTo>
                <a:lnTo>
                  <a:pt x="2986121" y="2581314"/>
                </a:lnTo>
                <a:lnTo>
                  <a:pt x="2958682" y="2539138"/>
                </a:lnTo>
                <a:lnTo>
                  <a:pt x="2932218" y="2497093"/>
                </a:lnTo>
                <a:lnTo>
                  <a:pt x="2906705" y="2455178"/>
                </a:lnTo>
                <a:lnTo>
                  <a:pt x="2882118" y="2413389"/>
                </a:lnTo>
                <a:lnTo>
                  <a:pt x="2858433" y="2371722"/>
                </a:lnTo>
                <a:lnTo>
                  <a:pt x="2835625" y="2330175"/>
                </a:lnTo>
                <a:lnTo>
                  <a:pt x="2825502" y="2303166"/>
                </a:lnTo>
                <a:close/>
              </a:path>
              <a:path w="6277609" h="3553460">
                <a:moveTo>
                  <a:pt x="5950572" y="3547885"/>
                </a:moveTo>
                <a:lnTo>
                  <a:pt x="5634890" y="3505008"/>
                </a:lnTo>
                <a:lnTo>
                  <a:pt x="5657399" y="3520882"/>
                </a:lnTo>
                <a:lnTo>
                  <a:pt x="5892533" y="3552819"/>
                </a:lnTo>
                <a:lnTo>
                  <a:pt x="5950572" y="3547885"/>
                </a:lnTo>
                <a:close/>
              </a:path>
              <a:path w="6277609" h="3553460">
                <a:moveTo>
                  <a:pt x="6042147" y="3534690"/>
                </a:moveTo>
                <a:lnTo>
                  <a:pt x="5521874" y="3464025"/>
                </a:lnTo>
                <a:lnTo>
                  <a:pt x="5535159" y="3478646"/>
                </a:lnTo>
                <a:lnTo>
                  <a:pt x="5550131" y="3480680"/>
                </a:lnTo>
                <a:lnTo>
                  <a:pt x="5589363" y="3498825"/>
                </a:lnTo>
                <a:lnTo>
                  <a:pt x="5987996" y="3552968"/>
                </a:lnTo>
                <a:lnTo>
                  <a:pt x="6006132" y="3542615"/>
                </a:lnTo>
                <a:lnTo>
                  <a:pt x="6042147" y="3534690"/>
                </a:lnTo>
                <a:close/>
              </a:path>
              <a:path w="6277609" h="3553460">
                <a:moveTo>
                  <a:pt x="5045197" y="2604652"/>
                </a:moveTo>
                <a:lnTo>
                  <a:pt x="4781284" y="2568806"/>
                </a:lnTo>
                <a:lnTo>
                  <a:pt x="4802432" y="2622945"/>
                </a:lnTo>
                <a:lnTo>
                  <a:pt x="4824120" y="2677157"/>
                </a:lnTo>
                <a:lnTo>
                  <a:pt x="4848076" y="2718861"/>
                </a:lnTo>
                <a:lnTo>
                  <a:pt x="4870900" y="2773227"/>
                </a:lnTo>
                <a:lnTo>
                  <a:pt x="4896031" y="2815090"/>
                </a:lnTo>
                <a:lnTo>
                  <a:pt x="4921776" y="2857037"/>
                </a:lnTo>
                <a:lnTo>
                  <a:pt x="4948157" y="2899070"/>
                </a:lnTo>
                <a:lnTo>
                  <a:pt x="4973482" y="2953776"/>
                </a:lnTo>
                <a:lnTo>
                  <a:pt x="5001189" y="2995989"/>
                </a:lnTo>
                <a:lnTo>
                  <a:pt x="5029587" y="3038296"/>
                </a:lnTo>
                <a:lnTo>
                  <a:pt x="5060406" y="3068115"/>
                </a:lnTo>
                <a:lnTo>
                  <a:pt x="5090244" y="3110618"/>
                </a:lnTo>
                <a:lnTo>
                  <a:pt x="5118092" y="3152850"/>
                </a:lnTo>
                <a:lnTo>
                  <a:pt x="5149150" y="3182702"/>
                </a:lnTo>
                <a:lnTo>
                  <a:pt x="5181294" y="3212701"/>
                </a:lnTo>
                <a:lnTo>
                  <a:pt x="5212396" y="3255375"/>
                </a:lnTo>
                <a:lnTo>
                  <a:pt x="5245459" y="3285499"/>
                </a:lnTo>
                <a:lnTo>
                  <a:pt x="5324351" y="3347481"/>
                </a:lnTo>
                <a:lnTo>
                  <a:pt x="5401581" y="3396420"/>
                </a:lnTo>
                <a:lnTo>
                  <a:pt x="5419854" y="3411719"/>
                </a:lnTo>
                <a:lnTo>
                  <a:pt x="5472957" y="3444564"/>
                </a:lnTo>
                <a:lnTo>
                  <a:pt x="5492031" y="3459972"/>
                </a:lnTo>
                <a:lnTo>
                  <a:pt x="6077522" y="3539495"/>
                </a:lnTo>
                <a:lnTo>
                  <a:pt x="6097610" y="3529406"/>
                </a:lnTo>
                <a:lnTo>
                  <a:pt x="6189923" y="3503495"/>
                </a:lnTo>
                <a:lnTo>
                  <a:pt x="6221892" y="3495020"/>
                </a:lnTo>
                <a:lnTo>
                  <a:pt x="6266184" y="3475403"/>
                </a:lnTo>
                <a:lnTo>
                  <a:pt x="6276644" y="3476824"/>
                </a:lnTo>
                <a:lnTo>
                  <a:pt x="6276857" y="3387136"/>
                </a:lnTo>
                <a:lnTo>
                  <a:pt x="5808543" y="3323529"/>
                </a:lnTo>
                <a:lnTo>
                  <a:pt x="5803713" y="3310056"/>
                </a:lnTo>
                <a:lnTo>
                  <a:pt x="5700762" y="3296073"/>
                </a:lnTo>
                <a:lnTo>
                  <a:pt x="5665117" y="3278415"/>
                </a:lnTo>
                <a:lnTo>
                  <a:pt x="5647133" y="3275972"/>
                </a:lnTo>
                <a:lnTo>
                  <a:pt x="5630373" y="3260879"/>
                </a:lnTo>
                <a:lnTo>
                  <a:pt x="5593875" y="3255922"/>
                </a:lnTo>
                <a:lnTo>
                  <a:pt x="5580445" y="3241281"/>
                </a:lnTo>
                <a:lnTo>
                  <a:pt x="5541486" y="3223173"/>
                </a:lnTo>
                <a:lnTo>
                  <a:pt x="5528315" y="3208568"/>
                </a:lnTo>
                <a:lnTo>
                  <a:pt x="5460731" y="3160938"/>
                </a:lnTo>
                <a:lnTo>
                  <a:pt x="5395962" y="3113691"/>
                </a:lnTo>
                <a:lnTo>
                  <a:pt x="5383634" y="3099200"/>
                </a:lnTo>
                <a:lnTo>
                  <a:pt x="5348922" y="3068852"/>
                </a:lnTo>
                <a:lnTo>
                  <a:pt x="5336272" y="3054318"/>
                </a:lnTo>
                <a:lnTo>
                  <a:pt x="5329202" y="3040541"/>
                </a:lnTo>
                <a:lnTo>
                  <a:pt x="5321315" y="3026653"/>
                </a:lnTo>
                <a:lnTo>
                  <a:pt x="5311564" y="3025329"/>
                </a:lnTo>
                <a:lnTo>
                  <a:pt x="5304031" y="3011489"/>
                </a:lnTo>
                <a:lnTo>
                  <a:pt x="5295807" y="2997555"/>
                </a:lnTo>
                <a:lnTo>
                  <a:pt x="5285815" y="2996198"/>
                </a:lnTo>
                <a:lnTo>
                  <a:pt x="5277578" y="2982263"/>
                </a:lnTo>
                <a:lnTo>
                  <a:pt x="5269489" y="2968347"/>
                </a:lnTo>
                <a:lnTo>
                  <a:pt x="5239608" y="2938656"/>
                </a:lnTo>
                <a:lnTo>
                  <a:pt x="5211952" y="2896450"/>
                </a:lnTo>
                <a:lnTo>
                  <a:pt x="5184847" y="2854318"/>
                </a:lnTo>
                <a:lnTo>
                  <a:pt x="5158329" y="2812267"/>
                </a:lnTo>
                <a:lnTo>
                  <a:pt x="5132435" y="2770300"/>
                </a:lnTo>
                <a:lnTo>
                  <a:pt x="5107199" y="2728422"/>
                </a:lnTo>
                <a:lnTo>
                  <a:pt x="5082659" y="2686639"/>
                </a:lnTo>
                <a:lnTo>
                  <a:pt x="5060559" y="2632371"/>
                </a:lnTo>
                <a:lnTo>
                  <a:pt x="5045197" y="2604652"/>
                </a:lnTo>
                <a:close/>
              </a:path>
              <a:path w="6277609" h="3553460">
                <a:moveTo>
                  <a:pt x="3533220" y="2585"/>
                </a:moveTo>
                <a:lnTo>
                  <a:pt x="2223544" y="4133"/>
                </a:lnTo>
                <a:lnTo>
                  <a:pt x="2221260" y="55090"/>
                </a:lnTo>
                <a:lnTo>
                  <a:pt x="2221597" y="93585"/>
                </a:lnTo>
                <a:lnTo>
                  <a:pt x="2220423" y="144692"/>
                </a:lnTo>
                <a:lnTo>
                  <a:pt x="2219877" y="195885"/>
                </a:lnTo>
                <a:lnTo>
                  <a:pt x="2219690" y="247126"/>
                </a:lnTo>
                <a:lnTo>
                  <a:pt x="2219863" y="298416"/>
                </a:lnTo>
                <a:lnTo>
                  <a:pt x="2220400" y="349755"/>
                </a:lnTo>
                <a:lnTo>
                  <a:pt x="2221304" y="401144"/>
                </a:lnTo>
                <a:lnTo>
                  <a:pt x="2222577" y="452583"/>
                </a:lnTo>
                <a:lnTo>
                  <a:pt x="2224221" y="504073"/>
                </a:lnTo>
                <a:lnTo>
                  <a:pt x="2226239" y="555614"/>
                </a:lnTo>
                <a:lnTo>
                  <a:pt x="2228634" y="607205"/>
                </a:lnTo>
                <a:lnTo>
                  <a:pt x="2231409" y="658849"/>
                </a:lnTo>
                <a:lnTo>
                  <a:pt x="2234565" y="710544"/>
                </a:lnTo>
                <a:lnTo>
                  <a:pt x="2238106" y="762291"/>
                </a:lnTo>
                <a:lnTo>
                  <a:pt x="2242035" y="814091"/>
                </a:lnTo>
                <a:lnTo>
                  <a:pt x="2246353" y="865944"/>
                </a:lnTo>
                <a:lnTo>
                  <a:pt x="2251063" y="917850"/>
                </a:lnTo>
                <a:lnTo>
                  <a:pt x="2256169" y="969810"/>
                </a:lnTo>
                <a:lnTo>
                  <a:pt x="2261672" y="1021824"/>
                </a:lnTo>
                <a:lnTo>
                  <a:pt x="2267575" y="1073892"/>
                </a:lnTo>
                <a:lnTo>
                  <a:pt x="2273881" y="1126015"/>
                </a:lnTo>
                <a:lnTo>
                  <a:pt x="2280593" y="1178193"/>
                </a:lnTo>
                <a:lnTo>
                  <a:pt x="2287713" y="1230427"/>
                </a:lnTo>
                <a:lnTo>
                  <a:pt x="2295243" y="1282716"/>
                </a:lnTo>
                <a:lnTo>
                  <a:pt x="2303187" y="1335061"/>
                </a:lnTo>
                <a:lnTo>
                  <a:pt x="2313255" y="1374879"/>
                </a:lnTo>
                <a:lnTo>
                  <a:pt x="2322033" y="1427338"/>
                </a:lnTo>
                <a:lnTo>
                  <a:pt x="2331232" y="1479853"/>
                </a:lnTo>
                <a:lnTo>
                  <a:pt x="2340855" y="1532427"/>
                </a:lnTo>
                <a:lnTo>
                  <a:pt x="2350904" y="1585058"/>
                </a:lnTo>
                <a:lnTo>
                  <a:pt x="2361382" y="1637748"/>
                </a:lnTo>
                <a:lnTo>
                  <a:pt x="2374000" y="1677911"/>
                </a:lnTo>
                <a:lnTo>
                  <a:pt x="2385344" y="1730719"/>
                </a:lnTo>
                <a:lnTo>
                  <a:pt x="2397124" y="1783585"/>
                </a:lnTo>
                <a:lnTo>
                  <a:pt x="2411053" y="1823927"/>
                </a:lnTo>
                <a:lnTo>
                  <a:pt x="2423714" y="1876913"/>
                </a:lnTo>
                <a:lnTo>
                  <a:pt x="2438529" y="1917375"/>
                </a:lnTo>
                <a:lnTo>
                  <a:pt x="2452082" y="1970482"/>
                </a:lnTo>
                <a:lnTo>
                  <a:pt x="2467794" y="2011066"/>
                </a:lnTo>
                <a:lnTo>
                  <a:pt x="2437722" y="2058248"/>
                </a:lnTo>
                <a:lnTo>
                  <a:pt x="2408601" y="2092742"/>
                </a:lnTo>
                <a:lnTo>
                  <a:pt x="2377003" y="2139717"/>
                </a:lnTo>
                <a:lnTo>
                  <a:pt x="2346338" y="2174002"/>
                </a:lnTo>
                <a:lnTo>
                  <a:pt x="2314887" y="2208180"/>
                </a:lnTo>
                <a:lnTo>
                  <a:pt x="2280930" y="2254834"/>
                </a:lnTo>
                <a:lnTo>
                  <a:pt x="2247878" y="2288795"/>
                </a:lnTo>
                <a:lnTo>
                  <a:pt x="2214012" y="2322645"/>
                </a:lnTo>
                <a:lnTo>
                  <a:pt x="2179321" y="2356383"/>
                </a:lnTo>
                <a:lnTo>
                  <a:pt x="2143798" y="2390008"/>
                </a:lnTo>
                <a:lnTo>
                  <a:pt x="2107431" y="2423518"/>
                </a:lnTo>
                <a:lnTo>
                  <a:pt x="2070212" y="2456913"/>
                </a:lnTo>
                <a:lnTo>
                  <a:pt x="2032132" y="2490191"/>
                </a:lnTo>
                <a:lnTo>
                  <a:pt x="1993181" y="2523350"/>
                </a:lnTo>
                <a:lnTo>
                  <a:pt x="1955059" y="2543805"/>
                </a:lnTo>
                <a:lnTo>
                  <a:pt x="1914337" y="2576724"/>
                </a:lnTo>
                <a:lnTo>
                  <a:pt x="1874425" y="2596937"/>
                </a:lnTo>
                <a:lnTo>
                  <a:pt x="1833605" y="2617025"/>
                </a:lnTo>
                <a:lnTo>
                  <a:pt x="1791867" y="2636990"/>
                </a:lnTo>
                <a:lnTo>
                  <a:pt x="1749201" y="2656828"/>
                </a:lnTo>
                <a:lnTo>
                  <a:pt x="1671084" y="2684668"/>
                </a:lnTo>
                <a:lnTo>
                  <a:pt x="1656536" y="2695508"/>
                </a:lnTo>
                <a:lnTo>
                  <a:pt x="1595048" y="2712790"/>
                </a:lnTo>
                <a:lnTo>
                  <a:pt x="1519318" y="2715321"/>
                </a:lnTo>
                <a:lnTo>
                  <a:pt x="1501123" y="2712849"/>
                </a:lnTo>
                <a:lnTo>
                  <a:pt x="1480748" y="2722899"/>
                </a:lnTo>
                <a:lnTo>
                  <a:pt x="1378254" y="2708978"/>
                </a:lnTo>
                <a:lnTo>
                  <a:pt x="1370584" y="2720753"/>
                </a:lnTo>
                <a:lnTo>
                  <a:pt x="1965432" y="2801546"/>
                </a:lnTo>
                <a:lnTo>
                  <a:pt x="2007016" y="2781561"/>
                </a:lnTo>
                <a:lnTo>
                  <a:pt x="2047838" y="2761473"/>
                </a:lnTo>
                <a:lnTo>
                  <a:pt x="2089596" y="2728695"/>
                </a:lnTo>
                <a:lnTo>
                  <a:pt x="2130575" y="2695811"/>
                </a:lnTo>
                <a:lnTo>
                  <a:pt x="2169056" y="2675404"/>
                </a:lnTo>
                <a:lnTo>
                  <a:pt x="2208450" y="2642305"/>
                </a:lnTo>
                <a:lnTo>
                  <a:pt x="2247038" y="2609096"/>
                </a:lnTo>
                <a:lnTo>
                  <a:pt x="2284811" y="2575777"/>
                </a:lnTo>
                <a:lnTo>
                  <a:pt x="2321763" y="2542346"/>
                </a:lnTo>
                <a:lnTo>
                  <a:pt x="2359593" y="2496218"/>
                </a:lnTo>
                <a:lnTo>
                  <a:pt x="2394875" y="2462560"/>
                </a:lnTo>
                <a:lnTo>
                  <a:pt x="2429309" y="2428787"/>
                </a:lnTo>
                <a:lnTo>
                  <a:pt x="2464596" y="2382313"/>
                </a:lnTo>
                <a:lnTo>
                  <a:pt x="2497310" y="2348307"/>
                </a:lnTo>
                <a:lnTo>
                  <a:pt x="2529150" y="2314182"/>
                </a:lnTo>
                <a:lnTo>
                  <a:pt x="2561819" y="2267352"/>
                </a:lnTo>
                <a:lnTo>
                  <a:pt x="2825502" y="2303166"/>
                </a:lnTo>
                <a:lnTo>
                  <a:pt x="2815379" y="2276158"/>
                </a:lnTo>
                <a:lnTo>
                  <a:pt x="2794251" y="2234839"/>
                </a:lnTo>
                <a:lnTo>
                  <a:pt x="2775636" y="2181044"/>
                </a:lnTo>
                <a:lnTo>
                  <a:pt x="2756090" y="2139939"/>
                </a:lnTo>
                <a:lnTo>
                  <a:pt x="2737298" y="2098937"/>
                </a:lnTo>
                <a:lnTo>
                  <a:pt x="2720945" y="2045450"/>
                </a:lnTo>
                <a:lnTo>
                  <a:pt x="2745781" y="2010373"/>
                </a:lnTo>
                <a:lnTo>
                  <a:pt x="2770246" y="1975246"/>
                </a:lnTo>
                <a:lnTo>
                  <a:pt x="2796049" y="1927484"/>
                </a:lnTo>
                <a:lnTo>
                  <a:pt x="2819772" y="1892257"/>
                </a:lnTo>
                <a:lnTo>
                  <a:pt x="2844836" y="1844394"/>
                </a:lnTo>
                <a:lnTo>
                  <a:pt x="2867822" y="1809067"/>
                </a:lnTo>
                <a:lnTo>
                  <a:pt x="2873904" y="1797076"/>
                </a:lnTo>
                <a:lnTo>
                  <a:pt x="2630158" y="1763970"/>
                </a:lnTo>
                <a:lnTo>
                  <a:pt x="2618364" y="1711102"/>
                </a:lnTo>
                <a:lnTo>
                  <a:pt x="2605288" y="1670876"/>
                </a:lnTo>
                <a:lnTo>
                  <a:pt x="2594345" y="1618123"/>
                </a:lnTo>
                <a:lnTo>
                  <a:pt x="2582116" y="1578012"/>
                </a:lnTo>
                <a:lnTo>
                  <a:pt x="2572016" y="1525374"/>
                </a:lnTo>
                <a:lnTo>
                  <a:pt x="2562335" y="1472793"/>
                </a:lnTo>
                <a:lnTo>
                  <a:pt x="2553071" y="1420268"/>
                </a:lnTo>
                <a:lnTo>
                  <a:pt x="2542513" y="1380384"/>
                </a:lnTo>
                <a:lnTo>
                  <a:pt x="2534078" y="1327972"/>
                </a:lnTo>
                <a:lnTo>
                  <a:pt x="2526054" y="1275616"/>
                </a:lnTo>
                <a:lnTo>
                  <a:pt x="2518439" y="1223315"/>
                </a:lnTo>
                <a:lnTo>
                  <a:pt x="2511233" y="1171070"/>
                </a:lnTo>
                <a:lnTo>
                  <a:pt x="2504432" y="1118880"/>
                </a:lnTo>
                <a:lnTo>
                  <a:pt x="2498036" y="1066744"/>
                </a:lnTo>
                <a:lnTo>
                  <a:pt x="2492041" y="1014664"/>
                </a:lnTo>
                <a:lnTo>
                  <a:pt x="2484738" y="975222"/>
                </a:lnTo>
                <a:lnTo>
                  <a:pt x="2479543" y="923250"/>
                </a:lnTo>
                <a:lnTo>
                  <a:pt x="2474744" y="871332"/>
                </a:lnTo>
                <a:lnTo>
                  <a:pt x="2470340" y="819467"/>
                </a:lnTo>
                <a:lnTo>
                  <a:pt x="2466330" y="767656"/>
                </a:lnTo>
                <a:lnTo>
                  <a:pt x="2462710" y="715898"/>
                </a:lnTo>
                <a:lnTo>
                  <a:pt x="2459480" y="664193"/>
                </a:lnTo>
                <a:lnTo>
                  <a:pt x="2456637" y="612540"/>
                </a:lnTo>
                <a:lnTo>
                  <a:pt x="2454180" y="560940"/>
                </a:lnTo>
                <a:lnTo>
                  <a:pt x="2452107" y="509392"/>
                </a:lnTo>
                <a:lnTo>
                  <a:pt x="2450415" y="457896"/>
                </a:lnTo>
                <a:lnTo>
                  <a:pt x="2449104" y="406451"/>
                </a:lnTo>
                <a:lnTo>
                  <a:pt x="2448171" y="355058"/>
                </a:lnTo>
                <a:lnTo>
                  <a:pt x="2447615" y="303716"/>
                </a:lnTo>
                <a:lnTo>
                  <a:pt x="2447433" y="252425"/>
                </a:lnTo>
                <a:lnTo>
                  <a:pt x="2447624" y="201185"/>
                </a:lnTo>
                <a:lnTo>
                  <a:pt x="2448186" y="149995"/>
                </a:lnTo>
                <a:lnTo>
                  <a:pt x="2449529" y="98910"/>
                </a:lnTo>
                <a:lnTo>
                  <a:pt x="2451063" y="47852"/>
                </a:lnTo>
                <a:lnTo>
                  <a:pt x="2451195" y="9420"/>
                </a:lnTo>
                <a:lnTo>
                  <a:pt x="3296820" y="8926"/>
                </a:lnTo>
                <a:lnTo>
                  <a:pt x="3525409" y="39974"/>
                </a:lnTo>
                <a:lnTo>
                  <a:pt x="3533220" y="2585"/>
                </a:lnTo>
                <a:close/>
              </a:path>
              <a:path w="6277609" h="3553460">
                <a:moveTo>
                  <a:pt x="6277252" y="3220574"/>
                </a:moveTo>
                <a:lnTo>
                  <a:pt x="6247226" y="3229312"/>
                </a:lnTo>
                <a:lnTo>
                  <a:pt x="6197020" y="3260943"/>
                </a:lnTo>
                <a:lnTo>
                  <a:pt x="6146887" y="3279767"/>
                </a:lnTo>
                <a:lnTo>
                  <a:pt x="6140223" y="3278862"/>
                </a:lnTo>
                <a:lnTo>
                  <a:pt x="6116896" y="3288510"/>
                </a:lnTo>
                <a:lnTo>
                  <a:pt x="6091110" y="3297825"/>
                </a:lnTo>
                <a:lnTo>
                  <a:pt x="6064365" y="3307009"/>
                </a:lnTo>
                <a:lnTo>
                  <a:pt x="6036280" y="3303194"/>
                </a:lnTo>
                <a:lnTo>
                  <a:pt x="6014992" y="3313119"/>
                </a:lnTo>
                <a:lnTo>
                  <a:pt x="5993459" y="3310195"/>
                </a:lnTo>
                <a:lnTo>
                  <a:pt x="5970307" y="3319867"/>
                </a:lnTo>
                <a:lnTo>
                  <a:pt x="5945495" y="3316497"/>
                </a:lnTo>
                <a:lnTo>
                  <a:pt x="5886978" y="3321365"/>
                </a:lnTo>
                <a:lnTo>
                  <a:pt x="5828998" y="3313490"/>
                </a:lnTo>
                <a:lnTo>
                  <a:pt x="5808543" y="3323529"/>
                </a:lnTo>
                <a:lnTo>
                  <a:pt x="6276857" y="3387136"/>
                </a:lnTo>
                <a:lnTo>
                  <a:pt x="6277252" y="3220574"/>
                </a:lnTo>
                <a:close/>
              </a:path>
              <a:path w="6277609" h="3553460">
                <a:moveTo>
                  <a:pt x="5812210" y="4525"/>
                </a:moveTo>
                <a:lnTo>
                  <a:pt x="4457812" y="0"/>
                </a:lnTo>
                <a:lnTo>
                  <a:pt x="4454519" y="50819"/>
                </a:lnTo>
                <a:lnTo>
                  <a:pt x="4451687" y="101700"/>
                </a:lnTo>
                <a:lnTo>
                  <a:pt x="4449176" y="152626"/>
                </a:lnTo>
                <a:lnTo>
                  <a:pt x="4446989" y="203595"/>
                </a:lnTo>
                <a:lnTo>
                  <a:pt x="4445123" y="254608"/>
                </a:lnTo>
                <a:lnTo>
                  <a:pt x="4443581" y="305665"/>
                </a:lnTo>
                <a:lnTo>
                  <a:pt x="4440653" y="369350"/>
                </a:lnTo>
                <a:lnTo>
                  <a:pt x="4439756" y="420495"/>
                </a:lnTo>
                <a:lnTo>
                  <a:pt x="4439184" y="471684"/>
                </a:lnTo>
                <a:lnTo>
                  <a:pt x="4438934" y="522916"/>
                </a:lnTo>
                <a:lnTo>
                  <a:pt x="4439009" y="574193"/>
                </a:lnTo>
                <a:lnTo>
                  <a:pt x="4439407" y="625514"/>
                </a:lnTo>
                <a:lnTo>
                  <a:pt x="4440130" y="676878"/>
                </a:lnTo>
                <a:lnTo>
                  <a:pt x="4441176" y="728287"/>
                </a:lnTo>
                <a:lnTo>
                  <a:pt x="4442547" y="779739"/>
                </a:lnTo>
                <a:lnTo>
                  <a:pt x="4444243" y="831236"/>
                </a:lnTo>
                <a:lnTo>
                  <a:pt x="4446263" y="882777"/>
                </a:lnTo>
                <a:lnTo>
                  <a:pt x="4448608" y="934362"/>
                </a:lnTo>
                <a:lnTo>
                  <a:pt x="4451279" y="985991"/>
                </a:lnTo>
                <a:lnTo>
                  <a:pt x="4454274" y="1037664"/>
                </a:lnTo>
                <a:lnTo>
                  <a:pt x="4457595" y="1089382"/>
                </a:lnTo>
                <a:lnTo>
                  <a:pt x="4462951" y="1128559"/>
                </a:lnTo>
                <a:lnTo>
                  <a:pt x="4466923" y="1180365"/>
                </a:lnTo>
                <a:lnTo>
                  <a:pt x="4471221" y="1232215"/>
                </a:lnTo>
                <a:lnTo>
                  <a:pt x="4475846" y="1284110"/>
                </a:lnTo>
                <a:lnTo>
                  <a:pt x="4480796" y="1336049"/>
                </a:lnTo>
                <a:lnTo>
                  <a:pt x="4487783" y="1375447"/>
                </a:lnTo>
                <a:lnTo>
                  <a:pt x="4493386" y="1427475"/>
                </a:lnTo>
                <a:lnTo>
                  <a:pt x="4499987" y="1479638"/>
                </a:lnTo>
                <a:lnTo>
                  <a:pt x="4507004" y="1531857"/>
                </a:lnTo>
                <a:lnTo>
                  <a:pt x="4514441" y="1584134"/>
                </a:lnTo>
                <a:lnTo>
                  <a:pt x="4522302" y="1636468"/>
                </a:lnTo>
                <a:lnTo>
                  <a:pt x="4532298" y="1676275"/>
                </a:lnTo>
                <a:lnTo>
                  <a:pt x="4541014" y="1728726"/>
                </a:lnTo>
                <a:lnTo>
                  <a:pt x="4550164" y="1781235"/>
                </a:lnTo>
                <a:lnTo>
                  <a:pt x="4559749" y="1833803"/>
                </a:lnTo>
                <a:lnTo>
                  <a:pt x="4569774" y="1886431"/>
                </a:lnTo>
                <a:lnTo>
                  <a:pt x="4581950" y="1926535"/>
                </a:lnTo>
                <a:lnTo>
                  <a:pt x="4592863" y="1979284"/>
                </a:lnTo>
                <a:lnTo>
                  <a:pt x="4604225" y="2032093"/>
                </a:lnTo>
                <a:lnTo>
                  <a:pt x="4616038" y="2084964"/>
                </a:lnTo>
                <a:lnTo>
                  <a:pt x="4630017" y="2125313"/>
                </a:lnTo>
                <a:lnTo>
                  <a:pt x="4642745" y="2178308"/>
                </a:lnTo>
                <a:lnTo>
                  <a:pt x="4657644" y="2218781"/>
                </a:lnTo>
                <a:lnTo>
                  <a:pt x="4671299" y="2271902"/>
                </a:lnTo>
                <a:lnTo>
                  <a:pt x="4687131" y="2312503"/>
                </a:lnTo>
                <a:lnTo>
                  <a:pt x="4657069" y="2359686"/>
                </a:lnTo>
                <a:lnTo>
                  <a:pt x="4627606" y="2394134"/>
                </a:lnTo>
                <a:lnTo>
                  <a:pt x="4595403" y="2441026"/>
                </a:lnTo>
                <a:lnTo>
                  <a:pt x="4563956" y="2475205"/>
                </a:lnTo>
                <a:lnTo>
                  <a:pt x="4529929" y="2521850"/>
                </a:lnTo>
                <a:lnTo>
                  <a:pt x="4496817" y="2555802"/>
                </a:lnTo>
                <a:lnTo>
                  <a:pt x="4462992" y="2589658"/>
                </a:lnTo>
                <a:lnTo>
                  <a:pt x="4426823" y="2636012"/>
                </a:lnTo>
                <a:lnTo>
                  <a:pt x="4391808" y="2669706"/>
                </a:lnTo>
                <a:lnTo>
                  <a:pt x="4356318" y="2703335"/>
                </a:lnTo>
                <a:lnTo>
                  <a:pt x="4320431" y="2736911"/>
                </a:lnTo>
                <a:lnTo>
                  <a:pt x="4285937" y="2757859"/>
                </a:lnTo>
                <a:lnTo>
                  <a:pt x="4249496" y="2791359"/>
                </a:lnTo>
                <a:lnTo>
                  <a:pt x="4217980" y="2812712"/>
                </a:lnTo>
                <a:lnTo>
                  <a:pt x="4182872" y="2846393"/>
                </a:lnTo>
                <a:lnTo>
                  <a:pt x="4148267" y="2867326"/>
                </a:lnTo>
                <a:lnTo>
                  <a:pt x="4113133" y="2888188"/>
                </a:lnTo>
                <a:lnTo>
                  <a:pt x="4103950" y="2886940"/>
                </a:lnTo>
                <a:lnTo>
                  <a:pt x="4092429" y="2898192"/>
                </a:lnTo>
                <a:lnTo>
                  <a:pt x="4081095" y="2909469"/>
                </a:lnTo>
                <a:lnTo>
                  <a:pt x="4072475" y="2908298"/>
                </a:lnTo>
                <a:lnTo>
                  <a:pt x="4012195" y="2938561"/>
                </a:lnTo>
                <a:lnTo>
                  <a:pt x="3976733" y="2959378"/>
                </a:lnTo>
                <a:lnTo>
                  <a:pt x="3941592" y="2967421"/>
                </a:lnTo>
                <a:lnTo>
                  <a:pt x="3903757" y="2987916"/>
                </a:lnTo>
                <a:lnTo>
                  <a:pt x="3867045" y="2995746"/>
                </a:lnTo>
                <a:lnTo>
                  <a:pt x="3812327" y="3013947"/>
                </a:lnTo>
                <a:lnTo>
                  <a:pt x="3711645" y="3025905"/>
                </a:lnTo>
                <a:lnTo>
                  <a:pt x="4214965" y="3094268"/>
                </a:lnTo>
                <a:lnTo>
                  <a:pt x="4233082" y="3083912"/>
                </a:lnTo>
                <a:lnTo>
                  <a:pt x="4274722" y="3051118"/>
                </a:lnTo>
                <a:lnTo>
                  <a:pt x="4313754" y="3030786"/>
                </a:lnTo>
                <a:lnTo>
                  <a:pt x="4353731" y="2997766"/>
                </a:lnTo>
                <a:lnTo>
                  <a:pt x="4393075" y="2964660"/>
                </a:lnTo>
                <a:lnTo>
                  <a:pt x="4428496" y="2943838"/>
                </a:lnTo>
                <a:lnTo>
                  <a:pt x="4465373" y="2910397"/>
                </a:lnTo>
                <a:lnTo>
                  <a:pt x="4501937" y="2876913"/>
                </a:lnTo>
                <a:lnTo>
                  <a:pt x="4538130" y="2843379"/>
                </a:lnTo>
                <a:lnTo>
                  <a:pt x="4573893" y="2809787"/>
                </a:lnTo>
                <a:lnTo>
                  <a:pt x="4609167" y="2776128"/>
                </a:lnTo>
                <a:lnTo>
                  <a:pt x="4645603" y="2729810"/>
                </a:lnTo>
                <a:lnTo>
                  <a:pt x="4679724" y="2695995"/>
                </a:lnTo>
                <a:lnTo>
                  <a:pt x="4714890" y="2649505"/>
                </a:lnTo>
                <a:lnTo>
                  <a:pt x="4747623" y="2615501"/>
                </a:lnTo>
                <a:lnTo>
                  <a:pt x="4781284" y="2568806"/>
                </a:lnTo>
                <a:lnTo>
                  <a:pt x="5045197" y="2604652"/>
                </a:lnTo>
                <a:lnTo>
                  <a:pt x="5037516" y="2590792"/>
                </a:lnTo>
                <a:lnTo>
                  <a:pt x="5016985" y="2536737"/>
                </a:lnTo>
                <a:lnTo>
                  <a:pt x="4995584" y="2495380"/>
                </a:lnTo>
                <a:lnTo>
                  <a:pt x="4976767" y="2441558"/>
                </a:lnTo>
                <a:lnTo>
                  <a:pt x="4957151" y="2400444"/>
                </a:lnTo>
                <a:lnTo>
                  <a:pt x="4940191" y="2346874"/>
                </a:lnTo>
                <a:lnTo>
                  <a:pt x="4967030" y="2312069"/>
                </a:lnTo>
                <a:lnTo>
                  <a:pt x="4995158" y="2264623"/>
                </a:lnTo>
                <a:lnTo>
                  <a:pt x="5022837" y="2217116"/>
                </a:lnTo>
                <a:lnTo>
                  <a:pt x="5050043" y="2169545"/>
                </a:lnTo>
                <a:lnTo>
                  <a:pt x="5075039" y="2134490"/>
                </a:lnTo>
                <a:lnTo>
                  <a:pt x="5094674" y="2098707"/>
                </a:lnTo>
                <a:lnTo>
                  <a:pt x="4849421" y="2065396"/>
                </a:lnTo>
                <a:lnTo>
                  <a:pt x="4837529" y="2012515"/>
                </a:lnTo>
                <a:lnTo>
                  <a:pt x="4824151" y="1972248"/>
                </a:lnTo>
                <a:lnTo>
                  <a:pt x="4812741" y="1919432"/>
                </a:lnTo>
                <a:lnTo>
                  <a:pt x="4801627" y="1866656"/>
                </a:lnTo>
                <a:lnTo>
                  <a:pt x="4790843" y="1813925"/>
                </a:lnTo>
                <a:lnTo>
                  <a:pt x="4780427" y="1761244"/>
                </a:lnTo>
                <a:lnTo>
                  <a:pt x="4770414" y="1708617"/>
                </a:lnTo>
                <a:lnTo>
                  <a:pt x="4759132" y="1668635"/>
                </a:lnTo>
                <a:lnTo>
                  <a:pt x="4751743" y="1603548"/>
                </a:lnTo>
                <a:lnTo>
                  <a:pt x="4743157" y="1551116"/>
                </a:lnTo>
                <a:lnTo>
                  <a:pt x="4733409" y="1511342"/>
                </a:lnTo>
                <a:lnTo>
                  <a:pt x="4725955" y="1459063"/>
                </a:lnTo>
                <a:lnTo>
                  <a:pt x="4719120" y="1406868"/>
                </a:lnTo>
                <a:lnTo>
                  <a:pt x="4713505" y="1354839"/>
                </a:lnTo>
                <a:lnTo>
                  <a:pt x="4708230" y="1302856"/>
                </a:lnTo>
                <a:lnTo>
                  <a:pt x="4703296" y="1250920"/>
                </a:lnTo>
                <a:lnTo>
                  <a:pt x="4696992" y="1211614"/>
                </a:lnTo>
                <a:lnTo>
                  <a:pt x="4692736" y="1159769"/>
                </a:lnTo>
                <a:lnTo>
                  <a:pt x="4688820" y="1107971"/>
                </a:lnTo>
                <a:lnTo>
                  <a:pt x="4685242" y="1056218"/>
                </a:lnTo>
                <a:lnTo>
                  <a:pt x="4682001" y="1004512"/>
                </a:lnTo>
                <a:lnTo>
                  <a:pt x="4679099" y="952851"/>
                </a:lnTo>
                <a:lnTo>
                  <a:pt x="4676533" y="901236"/>
                </a:lnTo>
                <a:lnTo>
                  <a:pt x="4674304" y="849667"/>
                </a:lnTo>
                <a:lnTo>
                  <a:pt x="4672411" y="798143"/>
                </a:lnTo>
                <a:lnTo>
                  <a:pt x="4670854" y="746666"/>
                </a:lnTo>
                <a:lnTo>
                  <a:pt x="4669632" y="695233"/>
                </a:lnTo>
                <a:lnTo>
                  <a:pt x="4668745" y="643846"/>
                </a:lnTo>
                <a:lnTo>
                  <a:pt x="4668192" y="592505"/>
                </a:lnTo>
                <a:lnTo>
                  <a:pt x="4667973" y="541209"/>
                </a:lnTo>
                <a:lnTo>
                  <a:pt x="4668088" y="489958"/>
                </a:lnTo>
                <a:lnTo>
                  <a:pt x="4668536" y="438752"/>
                </a:lnTo>
                <a:lnTo>
                  <a:pt x="4669316" y="387592"/>
                </a:lnTo>
                <a:lnTo>
                  <a:pt x="4670428" y="336476"/>
                </a:lnTo>
                <a:lnTo>
                  <a:pt x="4671872" y="285406"/>
                </a:lnTo>
                <a:lnTo>
                  <a:pt x="4673647" y="234381"/>
                </a:lnTo>
                <a:lnTo>
                  <a:pt x="4675753" y="183400"/>
                </a:lnTo>
                <a:lnTo>
                  <a:pt x="4678190" y="132465"/>
                </a:lnTo>
                <a:lnTo>
                  <a:pt x="4680956" y="81574"/>
                </a:lnTo>
                <a:lnTo>
                  <a:pt x="4684051" y="30728"/>
                </a:lnTo>
                <a:lnTo>
                  <a:pt x="4685918" y="5348"/>
                </a:lnTo>
                <a:lnTo>
                  <a:pt x="5579186" y="11325"/>
                </a:lnTo>
                <a:lnTo>
                  <a:pt x="5805535" y="42068"/>
                </a:lnTo>
                <a:lnTo>
                  <a:pt x="5807937" y="29578"/>
                </a:lnTo>
                <a:lnTo>
                  <a:pt x="5812210" y="4525"/>
                </a:lnTo>
                <a:close/>
              </a:path>
              <a:path w="6277609" h="3553460">
                <a:moveTo>
                  <a:pt x="3525409" y="39974"/>
                </a:moveTo>
                <a:lnTo>
                  <a:pt x="3296820" y="8926"/>
                </a:lnTo>
                <a:lnTo>
                  <a:pt x="3287656" y="46131"/>
                </a:lnTo>
                <a:lnTo>
                  <a:pt x="3275830" y="95791"/>
                </a:lnTo>
                <a:lnTo>
                  <a:pt x="3263671" y="145407"/>
                </a:lnTo>
                <a:lnTo>
                  <a:pt x="3251177" y="194976"/>
                </a:lnTo>
                <a:lnTo>
                  <a:pt x="3238344" y="244499"/>
                </a:lnTo>
                <a:lnTo>
                  <a:pt x="3225167" y="293976"/>
                </a:lnTo>
                <a:lnTo>
                  <a:pt x="3211644" y="343406"/>
                </a:lnTo>
                <a:lnTo>
                  <a:pt x="3197771" y="392788"/>
                </a:lnTo>
                <a:lnTo>
                  <a:pt x="3183543" y="442122"/>
                </a:lnTo>
                <a:lnTo>
                  <a:pt x="3168958" y="491407"/>
                </a:lnTo>
                <a:lnTo>
                  <a:pt x="3154010" y="540644"/>
                </a:lnTo>
                <a:lnTo>
                  <a:pt x="3138698" y="589830"/>
                </a:lnTo>
                <a:lnTo>
                  <a:pt x="3123017" y="638967"/>
                </a:lnTo>
                <a:lnTo>
                  <a:pt x="3106963" y="688053"/>
                </a:lnTo>
                <a:lnTo>
                  <a:pt x="3090532" y="737088"/>
                </a:lnTo>
                <a:lnTo>
                  <a:pt x="3073722" y="786071"/>
                </a:lnTo>
                <a:lnTo>
                  <a:pt x="3056527" y="835002"/>
                </a:lnTo>
                <a:lnTo>
                  <a:pt x="3038946" y="883880"/>
                </a:lnTo>
                <a:lnTo>
                  <a:pt x="3020973" y="932705"/>
                </a:lnTo>
                <a:lnTo>
                  <a:pt x="3002605" y="981477"/>
                </a:lnTo>
                <a:lnTo>
                  <a:pt x="2983838" y="1030195"/>
                </a:lnTo>
                <a:lnTo>
                  <a:pt x="2964669" y="1078857"/>
                </a:lnTo>
                <a:lnTo>
                  <a:pt x="2945094" y="1127465"/>
                </a:lnTo>
                <a:lnTo>
                  <a:pt x="2925109" y="1176017"/>
                </a:lnTo>
                <a:lnTo>
                  <a:pt x="2904711" y="1224513"/>
                </a:lnTo>
                <a:lnTo>
                  <a:pt x="2883895" y="1272952"/>
                </a:lnTo>
                <a:lnTo>
                  <a:pt x="2860470" y="1321037"/>
                </a:lnTo>
                <a:lnTo>
                  <a:pt x="2837452" y="1369177"/>
                </a:lnTo>
                <a:lnTo>
                  <a:pt x="2814698" y="1417353"/>
                </a:lnTo>
                <a:lnTo>
                  <a:pt x="2769411" y="1513735"/>
                </a:lnTo>
                <a:lnTo>
                  <a:pt x="2748301" y="1549317"/>
                </a:lnTo>
                <a:lnTo>
                  <a:pt x="2725175" y="1597443"/>
                </a:lnTo>
                <a:lnTo>
                  <a:pt x="2703308" y="1632923"/>
                </a:lnTo>
                <a:lnTo>
                  <a:pt x="2679138" y="1680906"/>
                </a:lnTo>
                <a:lnTo>
                  <a:pt x="2655942" y="1716206"/>
                </a:lnTo>
                <a:lnTo>
                  <a:pt x="2630158" y="1763970"/>
                </a:lnTo>
                <a:lnTo>
                  <a:pt x="2873904" y="1797076"/>
                </a:lnTo>
                <a:lnTo>
                  <a:pt x="2892149" y="1761104"/>
                </a:lnTo>
                <a:lnTo>
                  <a:pt x="2914400" y="1725677"/>
                </a:lnTo>
                <a:lnTo>
                  <a:pt x="2937994" y="1677615"/>
                </a:lnTo>
                <a:lnTo>
                  <a:pt x="2959513" y="1642088"/>
                </a:lnTo>
                <a:lnTo>
                  <a:pt x="2982377" y="1593927"/>
                </a:lnTo>
                <a:lnTo>
                  <a:pt x="3004878" y="1545717"/>
                </a:lnTo>
                <a:lnTo>
                  <a:pt x="3025305" y="1510041"/>
                </a:lnTo>
                <a:lnTo>
                  <a:pt x="3047080" y="1461732"/>
                </a:lnTo>
                <a:lnTo>
                  <a:pt x="3068494" y="1413374"/>
                </a:lnTo>
                <a:lnTo>
                  <a:pt x="3089547" y="1364967"/>
                </a:lnTo>
                <a:lnTo>
                  <a:pt x="3108530" y="1329096"/>
                </a:lnTo>
                <a:lnTo>
                  <a:pt x="3128864" y="1280591"/>
                </a:lnTo>
                <a:lnTo>
                  <a:pt x="3148839" y="1232038"/>
                </a:lnTo>
                <a:lnTo>
                  <a:pt x="3168457" y="1183436"/>
                </a:lnTo>
                <a:lnTo>
                  <a:pt x="3187719" y="1134786"/>
                </a:lnTo>
                <a:lnTo>
                  <a:pt x="3206624" y="1086087"/>
                </a:lnTo>
                <a:lnTo>
                  <a:pt x="3225174" y="1037340"/>
                </a:lnTo>
                <a:lnTo>
                  <a:pt x="3243370" y="988545"/>
                </a:lnTo>
                <a:lnTo>
                  <a:pt x="3261212" y="939702"/>
                </a:lnTo>
                <a:lnTo>
                  <a:pt x="3278701" y="890811"/>
                </a:lnTo>
                <a:lnTo>
                  <a:pt x="3295838" y="841872"/>
                </a:lnTo>
                <a:lnTo>
                  <a:pt x="3312624" y="792886"/>
                </a:lnTo>
                <a:lnTo>
                  <a:pt x="3329060" y="743852"/>
                </a:lnTo>
                <a:lnTo>
                  <a:pt x="3345146" y="694770"/>
                </a:lnTo>
                <a:lnTo>
                  <a:pt x="3360883" y="645641"/>
                </a:lnTo>
                <a:lnTo>
                  <a:pt x="3376272" y="596465"/>
                </a:lnTo>
                <a:lnTo>
                  <a:pt x="3391314" y="547242"/>
                </a:lnTo>
                <a:lnTo>
                  <a:pt x="3406009" y="497971"/>
                </a:lnTo>
                <a:lnTo>
                  <a:pt x="3420359" y="448654"/>
                </a:lnTo>
                <a:lnTo>
                  <a:pt x="3434364" y="399289"/>
                </a:lnTo>
                <a:lnTo>
                  <a:pt x="3448024" y="349878"/>
                </a:lnTo>
                <a:lnTo>
                  <a:pt x="3461341" y="300421"/>
                </a:lnTo>
                <a:lnTo>
                  <a:pt x="3474316" y="250917"/>
                </a:lnTo>
                <a:lnTo>
                  <a:pt x="3486949" y="201366"/>
                </a:lnTo>
                <a:lnTo>
                  <a:pt x="3499241" y="151769"/>
                </a:lnTo>
                <a:lnTo>
                  <a:pt x="3511193" y="102126"/>
                </a:lnTo>
                <a:lnTo>
                  <a:pt x="3522805" y="52437"/>
                </a:lnTo>
                <a:lnTo>
                  <a:pt x="3525409" y="39974"/>
                </a:lnTo>
                <a:close/>
              </a:path>
              <a:path w="6277609" h="3553460">
                <a:moveTo>
                  <a:pt x="5805535" y="42068"/>
                </a:moveTo>
                <a:lnTo>
                  <a:pt x="5579186" y="11325"/>
                </a:lnTo>
                <a:lnTo>
                  <a:pt x="5574129" y="36271"/>
                </a:lnTo>
                <a:lnTo>
                  <a:pt x="5564318" y="86205"/>
                </a:lnTo>
                <a:lnTo>
                  <a:pt x="5554223" y="136101"/>
                </a:lnTo>
                <a:lnTo>
                  <a:pt x="5543847" y="185958"/>
                </a:lnTo>
                <a:lnTo>
                  <a:pt x="5534904" y="223193"/>
                </a:lnTo>
                <a:lnTo>
                  <a:pt x="5523976" y="272975"/>
                </a:lnTo>
                <a:lnTo>
                  <a:pt x="5512779" y="322721"/>
                </a:lnTo>
                <a:lnTo>
                  <a:pt x="5501315" y="372430"/>
                </a:lnTo>
                <a:lnTo>
                  <a:pt x="5489587" y="422103"/>
                </a:lnTo>
                <a:lnTo>
                  <a:pt x="5477599" y="471742"/>
                </a:lnTo>
                <a:lnTo>
                  <a:pt x="5465355" y="521345"/>
                </a:lnTo>
                <a:lnTo>
                  <a:pt x="5452859" y="570914"/>
                </a:lnTo>
                <a:lnTo>
                  <a:pt x="5441547" y="607828"/>
                </a:lnTo>
                <a:lnTo>
                  <a:pt x="5428052" y="657261"/>
                </a:lnTo>
                <a:lnTo>
                  <a:pt x="5414094" y="706632"/>
                </a:lnTo>
                <a:lnTo>
                  <a:pt x="5399682" y="755941"/>
                </a:lnTo>
                <a:lnTo>
                  <a:pt x="5384827" y="805190"/>
                </a:lnTo>
                <a:lnTo>
                  <a:pt x="5369541" y="854380"/>
                </a:lnTo>
                <a:lnTo>
                  <a:pt x="5353833" y="903513"/>
                </a:lnTo>
                <a:lnTo>
                  <a:pt x="5336005" y="965174"/>
                </a:lnTo>
                <a:lnTo>
                  <a:pt x="5319486" y="1014197"/>
                </a:lnTo>
                <a:lnTo>
                  <a:pt x="5302578" y="1063167"/>
                </a:lnTo>
                <a:lnTo>
                  <a:pt x="5285290" y="1112085"/>
                </a:lnTo>
                <a:lnTo>
                  <a:pt x="5267634" y="1160954"/>
                </a:lnTo>
                <a:lnTo>
                  <a:pt x="5249620" y="1209773"/>
                </a:lnTo>
                <a:lnTo>
                  <a:pt x="5231258" y="1258546"/>
                </a:lnTo>
                <a:lnTo>
                  <a:pt x="5212560" y="1307273"/>
                </a:lnTo>
                <a:lnTo>
                  <a:pt x="5193536" y="1355955"/>
                </a:lnTo>
                <a:lnTo>
                  <a:pt x="5174196" y="1404595"/>
                </a:lnTo>
                <a:lnTo>
                  <a:pt x="5154551" y="1453193"/>
                </a:lnTo>
                <a:lnTo>
                  <a:pt x="5134611" y="1501751"/>
                </a:lnTo>
                <a:lnTo>
                  <a:pt x="5114388" y="1550271"/>
                </a:lnTo>
                <a:lnTo>
                  <a:pt x="5095601" y="1586169"/>
                </a:lnTo>
                <a:lnTo>
                  <a:pt x="5074841" y="1634616"/>
                </a:lnTo>
                <a:lnTo>
                  <a:pt x="5055539" y="1670444"/>
                </a:lnTo>
                <a:lnTo>
                  <a:pt x="5035219" y="1718950"/>
                </a:lnTo>
                <a:lnTo>
                  <a:pt x="5015514" y="1754724"/>
                </a:lnTo>
                <a:lnTo>
                  <a:pt x="4993434" y="1802991"/>
                </a:lnTo>
                <a:lnTo>
                  <a:pt x="4972832" y="1838643"/>
                </a:lnTo>
                <a:lnTo>
                  <a:pt x="4950718" y="1886906"/>
                </a:lnTo>
                <a:lnTo>
                  <a:pt x="4925267" y="1934715"/>
                </a:lnTo>
                <a:lnTo>
                  <a:pt x="4901454" y="1969931"/>
                </a:lnTo>
                <a:lnTo>
                  <a:pt x="4875667" y="2017695"/>
                </a:lnTo>
                <a:lnTo>
                  <a:pt x="4849421" y="2065396"/>
                </a:lnTo>
                <a:lnTo>
                  <a:pt x="5094674" y="2098707"/>
                </a:lnTo>
                <a:lnTo>
                  <a:pt x="5101219" y="2086780"/>
                </a:lnTo>
                <a:lnTo>
                  <a:pt x="5126847" y="2038994"/>
                </a:lnTo>
                <a:lnTo>
                  <a:pt x="5151896" y="1991130"/>
                </a:lnTo>
                <a:lnTo>
                  <a:pt x="5153571" y="1991358"/>
                </a:lnTo>
                <a:lnTo>
                  <a:pt x="5176261" y="1943173"/>
                </a:lnTo>
                <a:lnTo>
                  <a:pt x="5197299" y="1907580"/>
                </a:lnTo>
                <a:lnTo>
                  <a:pt x="5219855" y="1859378"/>
                </a:lnTo>
                <a:lnTo>
                  <a:pt x="5241971" y="1811115"/>
                </a:lnTo>
                <a:lnTo>
                  <a:pt x="5261689" y="1775343"/>
                </a:lnTo>
                <a:lnTo>
                  <a:pt x="5282558" y="1726912"/>
                </a:lnTo>
                <a:lnTo>
                  <a:pt x="5301485" y="1691032"/>
                </a:lnTo>
                <a:lnTo>
                  <a:pt x="5321877" y="1642536"/>
                </a:lnTo>
                <a:lnTo>
                  <a:pt x="5342016" y="1594004"/>
                </a:lnTo>
                <a:lnTo>
                  <a:pt x="5361890" y="1545437"/>
                </a:lnTo>
                <a:lnTo>
                  <a:pt x="5379781" y="1509418"/>
                </a:lnTo>
                <a:lnTo>
                  <a:pt x="5399098" y="1460775"/>
                </a:lnTo>
                <a:lnTo>
                  <a:pt x="5418120" y="1412092"/>
                </a:lnTo>
                <a:lnTo>
                  <a:pt x="5436838" y="1363368"/>
                </a:lnTo>
                <a:lnTo>
                  <a:pt x="5455241" y="1314601"/>
                </a:lnTo>
                <a:lnTo>
                  <a:pt x="5473319" y="1265790"/>
                </a:lnTo>
                <a:lnTo>
                  <a:pt x="5491062" y="1216934"/>
                </a:lnTo>
                <a:lnTo>
                  <a:pt x="5508460" y="1168030"/>
                </a:lnTo>
                <a:lnTo>
                  <a:pt x="5527213" y="1106494"/>
                </a:lnTo>
                <a:lnTo>
                  <a:pt x="5543890" y="1057493"/>
                </a:lnTo>
                <a:lnTo>
                  <a:pt x="5560193" y="1008441"/>
                </a:lnTo>
                <a:lnTo>
                  <a:pt x="5576109" y="959336"/>
                </a:lnTo>
                <a:lnTo>
                  <a:pt x="5591630" y="910178"/>
                </a:lnTo>
                <a:lnTo>
                  <a:pt x="5606745" y="860964"/>
                </a:lnTo>
                <a:lnTo>
                  <a:pt x="5621444" y="811694"/>
                </a:lnTo>
                <a:lnTo>
                  <a:pt x="5635716" y="762366"/>
                </a:lnTo>
                <a:lnTo>
                  <a:pt x="5649553" y="712979"/>
                </a:lnTo>
                <a:lnTo>
                  <a:pt x="5662942" y="663531"/>
                </a:lnTo>
                <a:lnTo>
                  <a:pt x="5674166" y="626606"/>
                </a:lnTo>
                <a:lnTo>
                  <a:pt x="5686799" y="577055"/>
                </a:lnTo>
                <a:lnTo>
                  <a:pt x="5699172" y="527469"/>
                </a:lnTo>
                <a:lnTo>
                  <a:pt x="5711282" y="477848"/>
                </a:lnTo>
                <a:lnTo>
                  <a:pt x="5723126" y="428190"/>
                </a:lnTo>
                <a:lnTo>
                  <a:pt x="5734701" y="378496"/>
                </a:lnTo>
                <a:lnTo>
                  <a:pt x="5746004" y="328765"/>
                </a:lnTo>
                <a:lnTo>
                  <a:pt x="5757032" y="278996"/>
                </a:lnTo>
                <a:lnTo>
                  <a:pt x="5767781" y="229190"/>
                </a:lnTo>
                <a:lnTo>
                  <a:pt x="5778250" y="179345"/>
                </a:lnTo>
                <a:lnTo>
                  <a:pt x="5788434" y="129462"/>
                </a:lnTo>
                <a:lnTo>
                  <a:pt x="5798331" y="79540"/>
                </a:lnTo>
                <a:lnTo>
                  <a:pt x="5805535" y="42068"/>
                </a:lnTo>
                <a:close/>
              </a:path>
            </a:pathLst>
          </a:custGeom>
          <a:solidFill>
            <a:srgbClr val="797C7C">
              <a:alpha val="4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38917" y="770529"/>
            <a:ext cx="7958455" cy="1788160"/>
          </a:xfrm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11550" spc="-1215"/>
              <a:t>OBJECTIVES</a:t>
            </a:r>
            <a:r>
              <a:rPr dirty="0" sz="11550" spc="-760"/>
              <a:t> </a:t>
            </a:r>
            <a:r>
              <a:rPr dirty="0" sz="11550" spc="-1850"/>
              <a:t>OF</a:t>
            </a:r>
            <a:endParaRPr sz="11550"/>
          </a:p>
        </p:txBody>
      </p:sp>
      <p:sp>
        <p:nvSpPr>
          <p:cNvPr id="4" name="object 4" descr=""/>
          <p:cNvSpPr txBox="1"/>
          <p:nvPr/>
        </p:nvSpPr>
        <p:spPr>
          <a:xfrm>
            <a:off x="9087340" y="2236486"/>
            <a:ext cx="7809865" cy="178816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11550" spc="-1800">
                <a:latin typeface="Trebuchet MS"/>
                <a:cs typeface="Trebuchet MS"/>
              </a:rPr>
              <a:t>THE</a:t>
            </a:r>
            <a:r>
              <a:rPr dirty="0" sz="11550" spc="-770">
                <a:latin typeface="Trebuchet MS"/>
                <a:cs typeface="Trebuchet MS"/>
              </a:rPr>
              <a:t> </a:t>
            </a:r>
            <a:r>
              <a:rPr dirty="0" sz="11550" spc="-1355">
                <a:latin typeface="Trebuchet MS"/>
                <a:cs typeface="Trebuchet MS"/>
              </a:rPr>
              <a:t>PROPOSED</a:t>
            </a:r>
            <a:endParaRPr sz="11550">
              <a:latin typeface="Trebuchet MS"/>
              <a:cs typeface="Trebuchet MS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0" y="6596884"/>
            <a:ext cx="16955135" cy="3690620"/>
            <a:chOff x="0" y="6596884"/>
            <a:chExt cx="16955135" cy="3690620"/>
          </a:xfrm>
        </p:grpSpPr>
        <p:sp>
          <p:nvSpPr>
            <p:cNvPr id="6" name="object 6" descr=""/>
            <p:cNvSpPr/>
            <p:nvPr/>
          </p:nvSpPr>
          <p:spPr>
            <a:xfrm>
              <a:off x="0" y="8188431"/>
              <a:ext cx="5178425" cy="2098675"/>
            </a:xfrm>
            <a:custGeom>
              <a:avLst/>
              <a:gdLst/>
              <a:ahLst/>
              <a:cxnLst/>
              <a:rect l="l" t="t" r="r" b="b"/>
              <a:pathLst>
                <a:path w="5178425" h="2098675">
                  <a:moveTo>
                    <a:pt x="2322398" y="12700"/>
                  </a:moveTo>
                  <a:lnTo>
                    <a:pt x="1745357" y="12700"/>
                  </a:lnTo>
                  <a:lnTo>
                    <a:pt x="1793006" y="0"/>
                  </a:lnTo>
                  <a:lnTo>
                    <a:pt x="2274749" y="0"/>
                  </a:lnTo>
                  <a:lnTo>
                    <a:pt x="2322398" y="12700"/>
                  </a:lnTo>
                  <a:close/>
                </a:path>
                <a:path w="5178425" h="2098675">
                  <a:moveTo>
                    <a:pt x="2464214" y="25400"/>
                  </a:moveTo>
                  <a:lnTo>
                    <a:pt x="1603541" y="25400"/>
                  </a:lnTo>
                  <a:lnTo>
                    <a:pt x="1650620" y="12700"/>
                  </a:lnTo>
                  <a:lnTo>
                    <a:pt x="2417135" y="12700"/>
                  </a:lnTo>
                  <a:lnTo>
                    <a:pt x="2464214" y="25400"/>
                  </a:lnTo>
                  <a:close/>
                </a:path>
                <a:path w="5178425" h="2098675">
                  <a:moveTo>
                    <a:pt x="2604239" y="50800"/>
                  </a:moveTo>
                  <a:lnTo>
                    <a:pt x="1463516" y="50800"/>
                  </a:lnTo>
                  <a:lnTo>
                    <a:pt x="1556661" y="25400"/>
                  </a:lnTo>
                  <a:lnTo>
                    <a:pt x="2511094" y="25400"/>
                  </a:lnTo>
                  <a:lnTo>
                    <a:pt x="2604239" y="50800"/>
                  </a:lnTo>
                  <a:close/>
                </a:path>
                <a:path w="5178425" h="2098675">
                  <a:moveTo>
                    <a:pt x="2742352" y="76200"/>
                  </a:moveTo>
                  <a:lnTo>
                    <a:pt x="1325403" y="76200"/>
                  </a:lnTo>
                  <a:lnTo>
                    <a:pt x="1417260" y="50800"/>
                  </a:lnTo>
                  <a:lnTo>
                    <a:pt x="2650495" y="50800"/>
                  </a:lnTo>
                  <a:lnTo>
                    <a:pt x="2742352" y="76200"/>
                  </a:lnTo>
                  <a:close/>
                </a:path>
                <a:path w="5178425" h="2098675">
                  <a:moveTo>
                    <a:pt x="5178228" y="2098567"/>
                  </a:moveTo>
                  <a:lnTo>
                    <a:pt x="0" y="2098567"/>
                  </a:lnTo>
                  <a:lnTo>
                    <a:pt x="0" y="675343"/>
                  </a:lnTo>
                  <a:lnTo>
                    <a:pt x="39372" y="647700"/>
                  </a:lnTo>
                  <a:lnTo>
                    <a:pt x="150631" y="571500"/>
                  </a:lnTo>
                  <a:lnTo>
                    <a:pt x="265055" y="495300"/>
                  </a:lnTo>
                  <a:lnTo>
                    <a:pt x="382521" y="419100"/>
                  </a:lnTo>
                  <a:lnTo>
                    <a:pt x="422332" y="406400"/>
                  </a:lnTo>
                  <a:lnTo>
                    <a:pt x="502909" y="355600"/>
                  </a:lnTo>
                  <a:lnTo>
                    <a:pt x="543667" y="342900"/>
                  </a:lnTo>
                  <a:lnTo>
                    <a:pt x="584731" y="317500"/>
                  </a:lnTo>
                  <a:lnTo>
                    <a:pt x="626098" y="304800"/>
                  </a:lnTo>
                  <a:lnTo>
                    <a:pt x="667762" y="279400"/>
                  </a:lnTo>
                  <a:lnTo>
                    <a:pt x="709720" y="266700"/>
                  </a:lnTo>
                  <a:lnTo>
                    <a:pt x="751966" y="241300"/>
                  </a:lnTo>
                  <a:lnTo>
                    <a:pt x="880393" y="203200"/>
                  </a:lnTo>
                  <a:lnTo>
                    <a:pt x="923750" y="177800"/>
                  </a:lnTo>
                  <a:lnTo>
                    <a:pt x="1279811" y="76200"/>
                  </a:lnTo>
                  <a:lnTo>
                    <a:pt x="2787944" y="76200"/>
                  </a:lnTo>
                  <a:lnTo>
                    <a:pt x="3144006" y="177800"/>
                  </a:lnTo>
                  <a:lnTo>
                    <a:pt x="3187362" y="203200"/>
                  </a:lnTo>
                  <a:lnTo>
                    <a:pt x="3315789" y="241300"/>
                  </a:lnTo>
                  <a:lnTo>
                    <a:pt x="3358035" y="266700"/>
                  </a:lnTo>
                  <a:lnTo>
                    <a:pt x="3399993" y="279400"/>
                  </a:lnTo>
                  <a:lnTo>
                    <a:pt x="3441657" y="304800"/>
                  </a:lnTo>
                  <a:lnTo>
                    <a:pt x="3483024" y="317500"/>
                  </a:lnTo>
                  <a:lnTo>
                    <a:pt x="3524088" y="342900"/>
                  </a:lnTo>
                  <a:lnTo>
                    <a:pt x="3564846" y="355600"/>
                  </a:lnTo>
                  <a:lnTo>
                    <a:pt x="3645423" y="406400"/>
                  </a:lnTo>
                  <a:lnTo>
                    <a:pt x="3685234" y="419100"/>
                  </a:lnTo>
                  <a:lnTo>
                    <a:pt x="3802700" y="495300"/>
                  </a:lnTo>
                  <a:lnTo>
                    <a:pt x="3917124" y="571500"/>
                  </a:lnTo>
                  <a:lnTo>
                    <a:pt x="4028383" y="647700"/>
                  </a:lnTo>
                  <a:lnTo>
                    <a:pt x="4100738" y="698500"/>
                  </a:lnTo>
                  <a:lnTo>
                    <a:pt x="4171597" y="749300"/>
                  </a:lnTo>
                  <a:lnTo>
                    <a:pt x="4206455" y="787400"/>
                  </a:lnTo>
                  <a:lnTo>
                    <a:pt x="4240925" y="812800"/>
                  </a:lnTo>
                  <a:lnTo>
                    <a:pt x="4308684" y="863600"/>
                  </a:lnTo>
                  <a:lnTo>
                    <a:pt x="4341965" y="901700"/>
                  </a:lnTo>
                  <a:lnTo>
                    <a:pt x="4374840" y="927100"/>
                  </a:lnTo>
                  <a:lnTo>
                    <a:pt x="4407305" y="965200"/>
                  </a:lnTo>
                  <a:lnTo>
                    <a:pt x="4439356" y="990600"/>
                  </a:lnTo>
                  <a:lnTo>
                    <a:pt x="4470988" y="1028700"/>
                  </a:lnTo>
                  <a:lnTo>
                    <a:pt x="4502197" y="1054100"/>
                  </a:lnTo>
                  <a:lnTo>
                    <a:pt x="4532977" y="1092200"/>
                  </a:lnTo>
                  <a:lnTo>
                    <a:pt x="4563326" y="1130300"/>
                  </a:lnTo>
                  <a:lnTo>
                    <a:pt x="4593237" y="1155700"/>
                  </a:lnTo>
                  <a:lnTo>
                    <a:pt x="4622708" y="1193800"/>
                  </a:lnTo>
                  <a:lnTo>
                    <a:pt x="4651732" y="1231900"/>
                  </a:lnTo>
                  <a:lnTo>
                    <a:pt x="4680307" y="1257300"/>
                  </a:lnTo>
                  <a:lnTo>
                    <a:pt x="4708426" y="1295400"/>
                  </a:lnTo>
                  <a:lnTo>
                    <a:pt x="4736086" y="1333500"/>
                  </a:lnTo>
                  <a:lnTo>
                    <a:pt x="4763283" y="1371600"/>
                  </a:lnTo>
                  <a:lnTo>
                    <a:pt x="4790011" y="1409700"/>
                  </a:lnTo>
                  <a:lnTo>
                    <a:pt x="4816266" y="1435100"/>
                  </a:lnTo>
                  <a:lnTo>
                    <a:pt x="4842045" y="1473200"/>
                  </a:lnTo>
                  <a:lnTo>
                    <a:pt x="4867341" y="1511300"/>
                  </a:lnTo>
                  <a:lnTo>
                    <a:pt x="4892152" y="1549400"/>
                  </a:lnTo>
                  <a:lnTo>
                    <a:pt x="4916471" y="1587500"/>
                  </a:lnTo>
                  <a:lnTo>
                    <a:pt x="4940296" y="1625600"/>
                  </a:lnTo>
                  <a:lnTo>
                    <a:pt x="4963621" y="1663700"/>
                  </a:lnTo>
                  <a:lnTo>
                    <a:pt x="4986442" y="1701800"/>
                  </a:lnTo>
                  <a:lnTo>
                    <a:pt x="5008754" y="1752600"/>
                  </a:lnTo>
                  <a:lnTo>
                    <a:pt x="5030553" y="1790700"/>
                  </a:lnTo>
                  <a:lnTo>
                    <a:pt x="5051834" y="1828800"/>
                  </a:lnTo>
                  <a:lnTo>
                    <a:pt x="5072594" y="1866900"/>
                  </a:lnTo>
                  <a:lnTo>
                    <a:pt x="5092827" y="1905000"/>
                  </a:lnTo>
                  <a:lnTo>
                    <a:pt x="5112529" y="1955800"/>
                  </a:lnTo>
                  <a:lnTo>
                    <a:pt x="5131695" y="1993900"/>
                  </a:lnTo>
                  <a:lnTo>
                    <a:pt x="5150321" y="2032000"/>
                  </a:lnTo>
                  <a:lnTo>
                    <a:pt x="5168403" y="2070100"/>
                  </a:lnTo>
                  <a:lnTo>
                    <a:pt x="5178228" y="2098567"/>
                  </a:lnTo>
                  <a:close/>
                </a:path>
              </a:pathLst>
            </a:custGeom>
            <a:solidFill>
              <a:srgbClr val="797C7C">
                <a:alpha val="7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403803" y="6596884"/>
              <a:ext cx="15551150" cy="2661920"/>
            </a:xfrm>
            <a:custGeom>
              <a:avLst/>
              <a:gdLst/>
              <a:ahLst/>
              <a:cxnLst/>
              <a:rect l="l" t="t" r="r" b="b"/>
              <a:pathLst>
                <a:path w="15551150" h="2661920">
                  <a:moveTo>
                    <a:pt x="15036395" y="2661415"/>
                  </a:moveTo>
                  <a:lnTo>
                    <a:pt x="514349" y="2661415"/>
                  </a:lnTo>
                  <a:lnTo>
                    <a:pt x="467533" y="2659313"/>
                  </a:lnTo>
                  <a:lnTo>
                    <a:pt x="421894" y="2653128"/>
                  </a:lnTo>
                  <a:lnTo>
                    <a:pt x="377615" y="2643042"/>
                  </a:lnTo>
                  <a:lnTo>
                    <a:pt x="334876" y="2629236"/>
                  </a:lnTo>
                  <a:lnTo>
                    <a:pt x="293860" y="2611892"/>
                  </a:lnTo>
                  <a:lnTo>
                    <a:pt x="254747" y="2591191"/>
                  </a:lnTo>
                  <a:lnTo>
                    <a:pt x="217720" y="2567316"/>
                  </a:lnTo>
                  <a:lnTo>
                    <a:pt x="182960" y="2540447"/>
                  </a:lnTo>
                  <a:lnTo>
                    <a:pt x="150649" y="2510766"/>
                  </a:lnTo>
                  <a:lnTo>
                    <a:pt x="120968" y="2478454"/>
                  </a:lnTo>
                  <a:lnTo>
                    <a:pt x="94099" y="2443695"/>
                  </a:lnTo>
                  <a:lnTo>
                    <a:pt x="70223" y="2406668"/>
                  </a:lnTo>
                  <a:lnTo>
                    <a:pt x="49523" y="2367555"/>
                  </a:lnTo>
                  <a:lnTo>
                    <a:pt x="32179" y="2326539"/>
                  </a:lnTo>
                  <a:lnTo>
                    <a:pt x="18373" y="2283800"/>
                  </a:lnTo>
                  <a:lnTo>
                    <a:pt x="8286" y="2239520"/>
                  </a:lnTo>
                  <a:lnTo>
                    <a:pt x="2101" y="2193882"/>
                  </a:lnTo>
                  <a:lnTo>
                    <a:pt x="0" y="2147065"/>
                  </a:lnTo>
                  <a:lnTo>
                    <a:pt x="0" y="514349"/>
                  </a:lnTo>
                  <a:lnTo>
                    <a:pt x="2101" y="467533"/>
                  </a:lnTo>
                  <a:lnTo>
                    <a:pt x="8286" y="421894"/>
                  </a:lnTo>
                  <a:lnTo>
                    <a:pt x="18373" y="377615"/>
                  </a:lnTo>
                  <a:lnTo>
                    <a:pt x="32179" y="334876"/>
                  </a:lnTo>
                  <a:lnTo>
                    <a:pt x="49523" y="293860"/>
                  </a:lnTo>
                  <a:lnTo>
                    <a:pt x="70223" y="254747"/>
                  </a:lnTo>
                  <a:lnTo>
                    <a:pt x="94099" y="217720"/>
                  </a:lnTo>
                  <a:lnTo>
                    <a:pt x="120968" y="182960"/>
                  </a:lnTo>
                  <a:lnTo>
                    <a:pt x="150649" y="150649"/>
                  </a:lnTo>
                  <a:lnTo>
                    <a:pt x="182960" y="120968"/>
                  </a:lnTo>
                  <a:lnTo>
                    <a:pt x="217720" y="94099"/>
                  </a:lnTo>
                  <a:lnTo>
                    <a:pt x="254747" y="70223"/>
                  </a:lnTo>
                  <a:lnTo>
                    <a:pt x="293860" y="49523"/>
                  </a:lnTo>
                  <a:lnTo>
                    <a:pt x="334876" y="32179"/>
                  </a:lnTo>
                  <a:lnTo>
                    <a:pt x="377615" y="18373"/>
                  </a:lnTo>
                  <a:lnTo>
                    <a:pt x="421894" y="8286"/>
                  </a:lnTo>
                  <a:lnTo>
                    <a:pt x="467533" y="2101"/>
                  </a:lnTo>
                  <a:lnTo>
                    <a:pt x="514349" y="0"/>
                  </a:lnTo>
                  <a:lnTo>
                    <a:pt x="15036395" y="0"/>
                  </a:lnTo>
                  <a:lnTo>
                    <a:pt x="15083212" y="2101"/>
                  </a:lnTo>
                  <a:lnTo>
                    <a:pt x="15128850" y="8286"/>
                  </a:lnTo>
                  <a:lnTo>
                    <a:pt x="15173130" y="18373"/>
                  </a:lnTo>
                  <a:lnTo>
                    <a:pt x="15215869" y="32179"/>
                  </a:lnTo>
                  <a:lnTo>
                    <a:pt x="15256885" y="49523"/>
                  </a:lnTo>
                  <a:lnTo>
                    <a:pt x="15295998" y="70223"/>
                  </a:lnTo>
                  <a:lnTo>
                    <a:pt x="15333025" y="94099"/>
                  </a:lnTo>
                  <a:lnTo>
                    <a:pt x="15367785" y="120968"/>
                  </a:lnTo>
                  <a:lnTo>
                    <a:pt x="15400096" y="150649"/>
                  </a:lnTo>
                  <a:lnTo>
                    <a:pt x="15429777" y="182960"/>
                  </a:lnTo>
                  <a:lnTo>
                    <a:pt x="15456646" y="217720"/>
                  </a:lnTo>
                  <a:lnTo>
                    <a:pt x="15480521" y="254747"/>
                  </a:lnTo>
                  <a:lnTo>
                    <a:pt x="15501222" y="293860"/>
                  </a:lnTo>
                  <a:lnTo>
                    <a:pt x="15518566" y="334876"/>
                  </a:lnTo>
                  <a:lnTo>
                    <a:pt x="15532372" y="377615"/>
                  </a:lnTo>
                  <a:lnTo>
                    <a:pt x="15542458" y="421894"/>
                  </a:lnTo>
                  <a:lnTo>
                    <a:pt x="15548643" y="467533"/>
                  </a:lnTo>
                  <a:lnTo>
                    <a:pt x="15550745" y="514349"/>
                  </a:lnTo>
                  <a:lnTo>
                    <a:pt x="15550745" y="2147065"/>
                  </a:lnTo>
                  <a:lnTo>
                    <a:pt x="15548643" y="2193882"/>
                  </a:lnTo>
                  <a:lnTo>
                    <a:pt x="15542458" y="2239520"/>
                  </a:lnTo>
                  <a:lnTo>
                    <a:pt x="15532372" y="2283800"/>
                  </a:lnTo>
                  <a:lnTo>
                    <a:pt x="15518566" y="2326539"/>
                  </a:lnTo>
                  <a:lnTo>
                    <a:pt x="15501222" y="2367555"/>
                  </a:lnTo>
                  <a:lnTo>
                    <a:pt x="15480521" y="2406668"/>
                  </a:lnTo>
                  <a:lnTo>
                    <a:pt x="15456646" y="2443695"/>
                  </a:lnTo>
                  <a:lnTo>
                    <a:pt x="15429777" y="2478454"/>
                  </a:lnTo>
                  <a:lnTo>
                    <a:pt x="15400096" y="2510766"/>
                  </a:lnTo>
                  <a:lnTo>
                    <a:pt x="15367785" y="2540447"/>
                  </a:lnTo>
                  <a:lnTo>
                    <a:pt x="15333025" y="2567316"/>
                  </a:lnTo>
                  <a:lnTo>
                    <a:pt x="15295998" y="2591191"/>
                  </a:lnTo>
                  <a:lnTo>
                    <a:pt x="15256885" y="2611892"/>
                  </a:lnTo>
                  <a:lnTo>
                    <a:pt x="15215869" y="2629236"/>
                  </a:lnTo>
                  <a:lnTo>
                    <a:pt x="15173130" y="2643042"/>
                  </a:lnTo>
                  <a:lnTo>
                    <a:pt x="15128850" y="2653128"/>
                  </a:lnTo>
                  <a:lnTo>
                    <a:pt x="15083212" y="2659313"/>
                  </a:lnTo>
                  <a:lnTo>
                    <a:pt x="15036395" y="2661415"/>
                  </a:lnTo>
                  <a:close/>
                </a:path>
              </a:pathLst>
            </a:custGeom>
            <a:solidFill>
              <a:srgbClr val="2E2F3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 descr=""/>
          <p:cNvGrpSpPr/>
          <p:nvPr/>
        </p:nvGrpSpPr>
        <p:grpSpPr>
          <a:xfrm>
            <a:off x="1403803" y="1222048"/>
            <a:ext cx="6022340" cy="4758055"/>
            <a:chOff x="1403803" y="1222048"/>
            <a:chExt cx="6022340" cy="4758055"/>
          </a:xfrm>
        </p:grpSpPr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3803" y="1222048"/>
              <a:ext cx="5487260" cy="4757740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6368912" y="1940061"/>
              <a:ext cx="1057275" cy="1057275"/>
            </a:xfrm>
            <a:custGeom>
              <a:avLst/>
              <a:gdLst/>
              <a:ahLst/>
              <a:cxnLst/>
              <a:rect l="l" t="t" r="r" b="b"/>
              <a:pathLst>
                <a:path w="1057275" h="1057275">
                  <a:moveTo>
                    <a:pt x="528390" y="1056780"/>
                  </a:moveTo>
                  <a:lnTo>
                    <a:pt x="480295" y="1054620"/>
                  </a:lnTo>
                  <a:lnTo>
                    <a:pt x="433411" y="1048267"/>
                  </a:lnTo>
                  <a:lnTo>
                    <a:pt x="387923" y="1037905"/>
                  </a:lnTo>
                  <a:lnTo>
                    <a:pt x="344017" y="1023722"/>
                  </a:lnTo>
                  <a:lnTo>
                    <a:pt x="301881" y="1005905"/>
                  </a:lnTo>
                  <a:lnTo>
                    <a:pt x="261701" y="984639"/>
                  </a:lnTo>
                  <a:lnTo>
                    <a:pt x="223663" y="960112"/>
                  </a:lnTo>
                  <a:lnTo>
                    <a:pt x="187955" y="932509"/>
                  </a:lnTo>
                  <a:lnTo>
                    <a:pt x="154761" y="902018"/>
                  </a:lnTo>
                  <a:lnTo>
                    <a:pt x="124270" y="868825"/>
                  </a:lnTo>
                  <a:lnTo>
                    <a:pt x="96668" y="833116"/>
                  </a:lnTo>
                  <a:lnTo>
                    <a:pt x="72140" y="795078"/>
                  </a:lnTo>
                  <a:lnTo>
                    <a:pt x="50874" y="754898"/>
                  </a:lnTo>
                  <a:lnTo>
                    <a:pt x="33057" y="712762"/>
                  </a:lnTo>
                  <a:lnTo>
                    <a:pt x="18874" y="668857"/>
                  </a:lnTo>
                  <a:lnTo>
                    <a:pt x="8513" y="623368"/>
                  </a:lnTo>
                  <a:lnTo>
                    <a:pt x="2159" y="576484"/>
                  </a:lnTo>
                  <a:lnTo>
                    <a:pt x="0" y="528390"/>
                  </a:lnTo>
                  <a:lnTo>
                    <a:pt x="2159" y="480295"/>
                  </a:lnTo>
                  <a:lnTo>
                    <a:pt x="8513" y="433411"/>
                  </a:lnTo>
                  <a:lnTo>
                    <a:pt x="18874" y="387923"/>
                  </a:lnTo>
                  <a:lnTo>
                    <a:pt x="33057" y="344017"/>
                  </a:lnTo>
                  <a:lnTo>
                    <a:pt x="50874" y="301881"/>
                  </a:lnTo>
                  <a:lnTo>
                    <a:pt x="72140" y="261701"/>
                  </a:lnTo>
                  <a:lnTo>
                    <a:pt x="96668" y="223663"/>
                  </a:lnTo>
                  <a:lnTo>
                    <a:pt x="124270" y="187955"/>
                  </a:lnTo>
                  <a:lnTo>
                    <a:pt x="154761" y="154761"/>
                  </a:lnTo>
                  <a:lnTo>
                    <a:pt x="187955" y="124270"/>
                  </a:lnTo>
                  <a:lnTo>
                    <a:pt x="223663" y="96668"/>
                  </a:lnTo>
                  <a:lnTo>
                    <a:pt x="261701" y="72140"/>
                  </a:lnTo>
                  <a:lnTo>
                    <a:pt x="301881" y="50874"/>
                  </a:lnTo>
                  <a:lnTo>
                    <a:pt x="344017" y="33057"/>
                  </a:lnTo>
                  <a:lnTo>
                    <a:pt x="387923" y="18874"/>
                  </a:lnTo>
                  <a:lnTo>
                    <a:pt x="433411" y="8513"/>
                  </a:lnTo>
                  <a:lnTo>
                    <a:pt x="480295" y="2159"/>
                  </a:lnTo>
                  <a:lnTo>
                    <a:pt x="528390" y="0"/>
                  </a:lnTo>
                  <a:lnTo>
                    <a:pt x="576484" y="2159"/>
                  </a:lnTo>
                  <a:lnTo>
                    <a:pt x="623369" y="8513"/>
                  </a:lnTo>
                  <a:lnTo>
                    <a:pt x="668857" y="18874"/>
                  </a:lnTo>
                  <a:lnTo>
                    <a:pt x="712762" y="33057"/>
                  </a:lnTo>
                  <a:lnTo>
                    <a:pt x="754898" y="50874"/>
                  </a:lnTo>
                  <a:lnTo>
                    <a:pt x="795078" y="72140"/>
                  </a:lnTo>
                  <a:lnTo>
                    <a:pt x="833116" y="96668"/>
                  </a:lnTo>
                  <a:lnTo>
                    <a:pt x="868825" y="124270"/>
                  </a:lnTo>
                  <a:lnTo>
                    <a:pt x="902018" y="154761"/>
                  </a:lnTo>
                  <a:lnTo>
                    <a:pt x="932509" y="187955"/>
                  </a:lnTo>
                  <a:lnTo>
                    <a:pt x="960111" y="223663"/>
                  </a:lnTo>
                  <a:lnTo>
                    <a:pt x="984639" y="261701"/>
                  </a:lnTo>
                  <a:lnTo>
                    <a:pt x="1005905" y="301881"/>
                  </a:lnTo>
                  <a:lnTo>
                    <a:pt x="1023722" y="344017"/>
                  </a:lnTo>
                  <a:lnTo>
                    <a:pt x="1037905" y="387923"/>
                  </a:lnTo>
                  <a:lnTo>
                    <a:pt x="1048266" y="433411"/>
                  </a:lnTo>
                  <a:lnTo>
                    <a:pt x="1054620" y="480295"/>
                  </a:lnTo>
                  <a:lnTo>
                    <a:pt x="1056780" y="528390"/>
                  </a:lnTo>
                  <a:lnTo>
                    <a:pt x="1054620" y="576484"/>
                  </a:lnTo>
                  <a:lnTo>
                    <a:pt x="1048266" y="623368"/>
                  </a:lnTo>
                  <a:lnTo>
                    <a:pt x="1037905" y="668857"/>
                  </a:lnTo>
                  <a:lnTo>
                    <a:pt x="1023722" y="712762"/>
                  </a:lnTo>
                  <a:lnTo>
                    <a:pt x="1005905" y="754898"/>
                  </a:lnTo>
                  <a:lnTo>
                    <a:pt x="984639" y="795078"/>
                  </a:lnTo>
                  <a:lnTo>
                    <a:pt x="960111" y="833116"/>
                  </a:lnTo>
                  <a:lnTo>
                    <a:pt x="932509" y="868825"/>
                  </a:lnTo>
                  <a:lnTo>
                    <a:pt x="902018" y="902018"/>
                  </a:lnTo>
                  <a:lnTo>
                    <a:pt x="868825" y="932509"/>
                  </a:lnTo>
                  <a:lnTo>
                    <a:pt x="833116" y="960112"/>
                  </a:lnTo>
                  <a:lnTo>
                    <a:pt x="795078" y="984639"/>
                  </a:lnTo>
                  <a:lnTo>
                    <a:pt x="754898" y="1005905"/>
                  </a:lnTo>
                  <a:lnTo>
                    <a:pt x="712762" y="1023722"/>
                  </a:lnTo>
                  <a:lnTo>
                    <a:pt x="668857" y="1037905"/>
                  </a:lnTo>
                  <a:lnTo>
                    <a:pt x="623369" y="1048267"/>
                  </a:lnTo>
                  <a:lnTo>
                    <a:pt x="576484" y="1054620"/>
                  </a:lnTo>
                  <a:lnTo>
                    <a:pt x="528390" y="1056780"/>
                  </a:lnTo>
                  <a:close/>
                </a:path>
              </a:pathLst>
            </a:custGeom>
            <a:solidFill>
              <a:srgbClr val="5E4E4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647067" y="2212632"/>
            <a:ext cx="500380" cy="46418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850" spc="25">
                <a:solidFill>
                  <a:srgbClr val="F5F4F1"/>
                </a:solidFill>
                <a:latin typeface="Verdana"/>
                <a:cs typeface="Verdana"/>
              </a:rPr>
              <a:t>08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239560" y="3702443"/>
            <a:ext cx="14657705" cy="507238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15"/>
              </a:spcBef>
            </a:pPr>
            <a:r>
              <a:rPr dirty="0" sz="11550" spc="-855">
                <a:latin typeface="Trebuchet MS"/>
                <a:cs typeface="Trebuchet MS"/>
              </a:rPr>
              <a:t>SYSTEM</a:t>
            </a:r>
            <a:endParaRPr sz="11550">
              <a:latin typeface="Trebuchet MS"/>
              <a:cs typeface="Trebuchet MS"/>
            </a:endParaRPr>
          </a:p>
          <a:p>
            <a:pPr algn="ctr" marL="12700" marR="887730">
              <a:lnSpc>
                <a:spcPct val="115799"/>
              </a:lnSpc>
              <a:spcBef>
                <a:spcPts val="11685"/>
              </a:spcBef>
            </a:pPr>
            <a:r>
              <a:rPr dirty="0" sz="340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34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00" spc="-45">
                <a:solidFill>
                  <a:srgbClr val="FFFFFF"/>
                </a:solidFill>
                <a:latin typeface="Verdana"/>
                <a:cs typeface="Verdana"/>
              </a:rPr>
              <a:t>system</a:t>
            </a:r>
            <a:r>
              <a:rPr dirty="0" sz="34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00">
                <a:solidFill>
                  <a:srgbClr val="FFFFFF"/>
                </a:solidFill>
                <a:latin typeface="Verdana"/>
                <a:cs typeface="Verdana"/>
              </a:rPr>
              <a:t>simplifies</a:t>
            </a:r>
            <a:r>
              <a:rPr dirty="0" sz="34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00" spc="45">
                <a:solidFill>
                  <a:srgbClr val="FFFFFF"/>
                </a:solidFill>
                <a:latin typeface="Verdana"/>
                <a:cs typeface="Verdana"/>
              </a:rPr>
              <a:t>complex</a:t>
            </a:r>
            <a:r>
              <a:rPr dirty="0" sz="34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00" spc="75">
                <a:solidFill>
                  <a:srgbClr val="FFFFFF"/>
                </a:solidFill>
                <a:latin typeface="Verdana"/>
                <a:cs typeface="Verdana"/>
              </a:rPr>
              <a:t>academic</a:t>
            </a:r>
            <a:r>
              <a:rPr dirty="0" sz="34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00" spc="-55">
                <a:solidFill>
                  <a:srgbClr val="FFFFFF"/>
                </a:solidFill>
                <a:latin typeface="Verdana"/>
                <a:cs typeface="Verdana"/>
              </a:rPr>
              <a:t>topics,</a:t>
            </a:r>
            <a:r>
              <a:rPr dirty="0" sz="34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00" spc="-120">
                <a:solidFill>
                  <a:srgbClr val="FFFFFF"/>
                </a:solidFill>
                <a:latin typeface="Verdana"/>
                <a:cs typeface="Verdana"/>
              </a:rPr>
              <a:t>saves</a:t>
            </a:r>
            <a:r>
              <a:rPr dirty="0" sz="34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Verdana"/>
                <a:cs typeface="Verdana"/>
              </a:rPr>
              <a:t>students’ </a:t>
            </a:r>
            <a:r>
              <a:rPr dirty="0" sz="3400">
                <a:solidFill>
                  <a:srgbClr val="FFFFFF"/>
                </a:solidFill>
                <a:latin typeface="Verdana"/>
                <a:cs typeface="Verdana"/>
              </a:rPr>
              <a:t>study</a:t>
            </a:r>
            <a:r>
              <a:rPr dirty="0" sz="3400" spc="-2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00" spc="-55">
                <a:solidFill>
                  <a:srgbClr val="FFFFFF"/>
                </a:solidFill>
                <a:latin typeface="Verdana"/>
                <a:cs typeface="Verdana"/>
              </a:rPr>
              <a:t>time,</a:t>
            </a:r>
            <a:r>
              <a:rPr dirty="0" sz="340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Verdana"/>
                <a:cs typeface="Verdana"/>
              </a:rPr>
              <a:t>improves</a:t>
            </a:r>
            <a:r>
              <a:rPr dirty="0" sz="340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00" spc="70">
                <a:solidFill>
                  <a:srgbClr val="FFFFFF"/>
                </a:solidFill>
                <a:latin typeface="Verdana"/>
                <a:cs typeface="Verdana"/>
              </a:rPr>
              <a:t>understanding</a:t>
            </a:r>
            <a:r>
              <a:rPr dirty="0" sz="340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00" spc="9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3400" spc="-2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00" spc="-35">
                <a:solidFill>
                  <a:srgbClr val="FFFFFF"/>
                </a:solidFill>
                <a:latin typeface="Verdana"/>
                <a:cs typeface="Verdana"/>
              </a:rPr>
              <a:t>retention,</a:t>
            </a:r>
            <a:r>
              <a:rPr dirty="0" sz="3400" spc="-2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Verdana"/>
                <a:cs typeface="Verdana"/>
              </a:rPr>
              <a:t>provides </a:t>
            </a:r>
            <a:r>
              <a:rPr dirty="0" sz="3400" spc="-20">
                <a:solidFill>
                  <a:srgbClr val="FFFFFF"/>
                </a:solidFill>
                <a:latin typeface="Verdana"/>
                <a:cs typeface="Verdana"/>
              </a:rPr>
              <a:t>interactive</a:t>
            </a:r>
            <a:r>
              <a:rPr dirty="0" sz="340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00">
                <a:solidFill>
                  <a:srgbClr val="FFFFFF"/>
                </a:solidFill>
                <a:latin typeface="Verdana"/>
                <a:cs typeface="Verdana"/>
              </a:rPr>
              <a:t>learning</a:t>
            </a:r>
            <a:r>
              <a:rPr dirty="0" sz="340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00" spc="-105">
                <a:solidFill>
                  <a:srgbClr val="FFFFFF"/>
                </a:solidFill>
                <a:latin typeface="Verdana"/>
                <a:cs typeface="Verdana"/>
              </a:rPr>
              <a:t>tools,</a:t>
            </a:r>
            <a:r>
              <a:rPr dirty="0" sz="340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00" spc="9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340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00">
                <a:solidFill>
                  <a:srgbClr val="FFFFFF"/>
                </a:solidFill>
                <a:latin typeface="Verdana"/>
                <a:cs typeface="Verdana"/>
              </a:rPr>
              <a:t>supports</a:t>
            </a:r>
            <a:r>
              <a:rPr dirty="0" sz="340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00" spc="-105">
                <a:solidFill>
                  <a:srgbClr val="FFFFFF"/>
                </a:solidFill>
                <a:latin typeface="Verdana"/>
                <a:cs typeface="Verdana"/>
              </a:rPr>
              <a:t>self-</a:t>
            </a:r>
            <a:r>
              <a:rPr dirty="0" sz="3400" spc="85">
                <a:solidFill>
                  <a:srgbClr val="FFFFFF"/>
                </a:solidFill>
                <a:latin typeface="Verdana"/>
                <a:cs typeface="Verdana"/>
              </a:rPr>
              <a:t>paced</a:t>
            </a:r>
            <a:r>
              <a:rPr dirty="0" sz="340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Verdana"/>
                <a:cs typeface="Verdana"/>
              </a:rPr>
              <a:t>learning.</a:t>
            </a:r>
            <a:endParaRPr sz="3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81181" y="576812"/>
            <a:ext cx="3301999" cy="971018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295652"/>
            <a:ext cx="12955905" cy="168402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850" spc="-1310"/>
              <a:t>FEATURES</a:t>
            </a:r>
            <a:r>
              <a:rPr dirty="0" sz="10850" spc="-715"/>
              <a:t> </a:t>
            </a:r>
            <a:r>
              <a:rPr dirty="0" sz="10850" spc="-1714"/>
              <a:t>OF</a:t>
            </a:r>
            <a:r>
              <a:rPr dirty="0" sz="10850" spc="-715"/>
              <a:t> </a:t>
            </a:r>
            <a:r>
              <a:rPr dirty="0" sz="10850" spc="-790"/>
              <a:t>AI-</a:t>
            </a:r>
            <a:r>
              <a:rPr dirty="0" sz="10850" spc="-1405"/>
              <a:t>POWERED</a:t>
            </a:r>
            <a:endParaRPr sz="10850"/>
          </a:p>
        </p:txBody>
      </p:sp>
      <p:sp>
        <p:nvSpPr>
          <p:cNvPr id="4" name="object 4" descr=""/>
          <p:cNvSpPr txBox="1"/>
          <p:nvPr/>
        </p:nvSpPr>
        <p:spPr>
          <a:xfrm>
            <a:off x="15597705" y="8066737"/>
            <a:ext cx="490220" cy="46418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850" spc="-25">
                <a:solidFill>
                  <a:srgbClr val="F5F4F1"/>
                </a:solidFill>
                <a:latin typeface="Verdana"/>
                <a:cs typeface="Verdana"/>
              </a:rPr>
              <a:t>09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028699" y="3627035"/>
            <a:ext cx="13470255" cy="843915"/>
          </a:xfrm>
          <a:custGeom>
            <a:avLst/>
            <a:gdLst/>
            <a:ahLst/>
            <a:cxnLst/>
            <a:rect l="l" t="t" r="r" b="b"/>
            <a:pathLst>
              <a:path w="13470255" h="843914">
                <a:moveTo>
                  <a:pt x="13048073" y="843325"/>
                </a:moveTo>
                <a:lnTo>
                  <a:pt x="421662" y="843325"/>
                </a:lnTo>
                <a:lnTo>
                  <a:pt x="374083" y="840633"/>
                </a:lnTo>
                <a:lnTo>
                  <a:pt x="327478" y="832673"/>
                </a:lnTo>
                <a:lnTo>
                  <a:pt x="282259" y="819615"/>
                </a:lnTo>
                <a:lnTo>
                  <a:pt x="238840" y="801630"/>
                </a:lnTo>
                <a:lnTo>
                  <a:pt x="197632" y="778889"/>
                </a:lnTo>
                <a:lnTo>
                  <a:pt x="159048" y="751563"/>
                </a:lnTo>
                <a:lnTo>
                  <a:pt x="123502" y="719823"/>
                </a:lnTo>
                <a:lnTo>
                  <a:pt x="91761" y="684276"/>
                </a:lnTo>
                <a:lnTo>
                  <a:pt x="64435" y="645693"/>
                </a:lnTo>
                <a:lnTo>
                  <a:pt x="41694" y="604485"/>
                </a:lnTo>
                <a:lnTo>
                  <a:pt x="23709" y="561065"/>
                </a:lnTo>
                <a:lnTo>
                  <a:pt x="10651" y="515846"/>
                </a:lnTo>
                <a:lnTo>
                  <a:pt x="2691" y="469241"/>
                </a:lnTo>
                <a:lnTo>
                  <a:pt x="0" y="421662"/>
                </a:lnTo>
                <a:lnTo>
                  <a:pt x="2691" y="374083"/>
                </a:lnTo>
                <a:lnTo>
                  <a:pt x="10651" y="327478"/>
                </a:lnTo>
                <a:lnTo>
                  <a:pt x="23709" y="282259"/>
                </a:lnTo>
                <a:lnTo>
                  <a:pt x="41694" y="238840"/>
                </a:lnTo>
                <a:lnTo>
                  <a:pt x="64435" y="197632"/>
                </a:lnTo>
                <a:lnTo>
                  <a:pt x="91761" y="159048"/>
                </a:lnTo>
                <a:lnTo>
                  <a:pt x="123502" y="123502"/>
                </a:lnTo>
                <a:lnTo>
                  <a:pt x="159048" y="91761"/>
                </a:lnTo>
                <a:lnTo>
                  <a:pt x="197632" y="64435"/>
                </a:lnTo>
                <a:lnTo>
                  <a:pt x="238840" y="41694"/>
                </a:lnTo>
                <a:lnTo>
                  <a:pt x="282259" y="23709"/>
                </a:lnTo>
                <a:lnTo>
                  <a:pt x="327478" y="10651"/>
                </a:lnTo>
                <a:lnTo>
                  <a:pt x="374083" y="2691"/>
                </a:lnTo>
                <a:lnTo>
                  <a:pt x="421662" y="0"/>
                </a:lnTo>
                <a:lnTo>
                  <a:pt x="13048073" y="0"/>
                </a:lnTo>
                <a:lnTo>
                  <a:pt x="13095652" y="2691"/>
                </a:lnTo>
                <a:lnTo>
                  <a:pt x="13142257" y="10651"/>
                </a:lnTo>
                <a:lnTo>
                  <a:pt x="13187476" y="23709"/>
                </a:lnTo>
                <a:lnTo>
                  <a:pt x="13230896" y="41694"/>
                </a:lnTo>
                <a:lnTo>
                  <a:pt x="13272104" y="64435"/>
                </a:lnTo>
                <a:lnTo>
                  <a:pt x="13310687" y="91761"/>
                </a:lnTo>
                <a:lnTo>
                  <a:pt x="13346234" y="123502"/>
                </a:lnTo>
                <a:lnTo>
                  <a:pt x="13377974" y="159048"/>
                </a:lnTo>
                <a:lnTo>
                  <a:pt x="13405300" y="197632"/>
                </a:lnTo>
                <a:lnTo>
                  <a:pt x="13428041" y="238840"/>
                </a:lnTo>
                <a:lnTo>
                  <a:pt x="13446026" y="282259"/>
                </a:lnTo>
                <a:lnTo>
                  <a:pt x="13459084" y="327478"/>
                </a:lnTo>
                <a:lnTo>
                  <a:pt x="13467044" y="374083"/>
                </a:lnTo>
                <a:lnTo>
                  <a:pt x="13469736" y="421662"/>
                </a:lnTo>
                <a:lnTo>
                  <a:pt x="13467044" y="469241"/>
                </a:lnTo>
                <a:lnTo>
                  <a:pt x="13459084" y="515846"/>
                </a:lnTo>
                <a:lnTo>
                  <a:pt x="13446026" y="561065"/>
                </a:lnTo>
                <a:lnTo>
                  <a:pt x="13428041" y="604485"/>
                </a:lnTo>
                <a:lnTo>
                  <a:pt x="13405300" y="645693"/>
                </a:lnTo>
                <a:lnTo>
                  <a:pt x="13377974" y="684276"/>
                </a:lnTo>
                <a:lnTo>
                  <a:pt x="13346234" y="719823"/>
                </a:lnTo>
                <a:lnTo>
                  <a:pt x="13310687" y="751563"/>
                </a:lnTo>
                <a:lnTo>
                  <a:pt x="13272104" y="778889"/>
                </a:lnTo>
                <a:lnTo>
                  <a:pt x="13230896" y="801630"/>
                </a:lnTo>
                <a:lnTo>
                  <a:pt x="13187476" y="819615"/>
                </a:lnTo>
                <a:lnTo>
                  <a:pt x="13142257" y="832673"/>
                </a:lnTo>
                <a:lnTo>
                  <a:pt x="13095652" y="840633"/>
                </a:lnTo>
                <a:lnTo>
                  <a:pt x="13048073" y="843325"/>
                </a:lnTo>
                <a:close/>
              </a:path>
            </a:pathLst>
          </a:custGeom>
          <a:solidFill>
            <a:srgbClr val="2E2F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028699" y="4746586"/>
            <a:ext cx="13470255" cy="843915"/>
          </a:xfrm>
          <a:custGeom>
            <a:avLst/>
            <a:gdLst/>
            <a:ahLst/>
            <a:cxnLst/>
            <a:rect l="l" t="t" r="r" b="b"/>
            <a:pathLst>
              <a:path w="13470255" h="843914">
                <a:moveTo>
                  <a:pt x="13048073" y="843325"/>
                </a:moveTo>
                <a:lnTo>
                  <a:pt x="421662" y="843325"/>
                </a:lnTo>
                <a:lnTo>
                  <a:pt x="374083" y="840633"/>
                </a:lnTo>
                <a:lnTo>
                  <a:pt x="327478" y="832673"/>
                </a:lnTo>
                <a:lnTo>
                  <a:pt x="282259" y="819615"/>
                </a:lnTo>
                <a:lnTo>
                  <a:pt x="238840" y="801630"/>
                </a:lnTo>
                <a:lnTo>
                  <a:pt x="197632" y="778889"/>
                </a:lnTo>
                <a:lnTo>
                  <a:pt x="159048" y="751563"/>
                </a:lnTo>
                <a:lnTo>
                  <a:pt x="123502" y="719823"/>
                </a:lnTo>
                <a:lnTo>
                  <a:pt x="91761" y="684276"/>
                </a:lnTo>
                <a:lnTo>
                  <a:pt x="64435" y="645693"/>
                </a:lnTo>
                <a:lnTo>
                  <a:pt x="41694" y="604485"/>
                </a:lnTo>
                <a:lnTo>
                  <a:pt x="23709" y="561065"/>
                </a:lnTo>
                <a:lnTo>
                  <a:pt x="10651" y="515846"/>
                </a:lnTo>
                <a:lnTo>
                  <a:pt x="2691" y="469241"/>
                </a:lnTo>
                <a:lnTo>
                  <a:pt x="0" y="421662"/>
                </a:lnTo>
                <a:lnTo>
                  <a:pt x="2691" y="374084"/>
                </a:lnTo>
                <a:lnTo>
                  <a:pt x="10651" y="327478"/>
                </a:lnTo>
                <a:lnTo>
                  <a:pt x="23709" y="282259"/>
                </a:lnTo>
                <a:lnTo>
                  <a:pt x="41694" y="238840"/>
                </a:lnTo>
                <a:lnTo>
                  <a:pt x="64435" y="197632"/>
                </a:lnTo>
                <a:lnTo>
                  <a:pt x="91761" y="159048"/>
                </a:lnTo>
                <a:lnTo>
                  <a:pt x="123502" y="123502"/>
                </a:lnTo>
                <a:lnTo>
                  <a:pt x="159048" y="91761"/>
                </a:lnTo>
                <a:lnTo>
                  <a:pt x="197632" y="64435"/>
                </a:lnTo>
                <a:lnTo>
                  <a:pt x="238840" y="41694"/>
                </a:lnTo>
                <a:lnTo>
                  <a:pt x="282259" y="23709"/>
                </a:lnTo>
                <a:lnTo>
                  <a:pt x="327478" y="10651"/>
                </a:lnTo>
                <a:lnTo>
                  <a:pt x="374083" y="2691"/>
                </a:lnTo>
                <a:lnTo>
                  <a:pt x="421662" y="0"/>
                </a:lnTo>
                <a:lnTo>
                  <a:pt x="13048073" y="0"/>
                </a:lnTo>
                <a:lnTo>
                  <a:pt x="13095652" y="2691"/>
                </a:lnTo>
                <a:lnTo>
                  <a:pt x="13142257" y="10651"/>
                </a:lnTo>
                <a:lnTo>
                  <a:pt x="13187476" y="23709"/>
                </a:lnTo>
                <a:lnTo>
                  <a:pt x="13230896" y="41694"/>
                </a:lnTo>
                <a:lnTo>
                  <a:pt x="13272104" y="64435"/>
                </a:lnTo>
                <a:lnTo>
                  <a:pt x="13310687" y="91761"/>
                </a:lnTo>
                <a:lnTo>
                  <a:pt x="13346234" y="123502"/>
                </a:lnTo>
                <a:lnTo>
                  <a:pt x="13377974" y="159048"/>
                </a:lnTo>
                <a:lnTo>
                  <a:pt x="13405300" y="197632"/>
                </a:lnTo>
                <a:lnTo>
                  <a:pt x="13428041" y="238840"/>
                </a:lnTo>
                <a:lnTo>
                  <a:pt x="13446026" y="282259"/>
                </a:lnTo>
                <a:lnTo>
                  <a:pt x="13459084" y="327478"/>
                </a:lnTo>
                <a:lnTo>
                  <a:pt x="13467044" y="374084"/>
                </a:lnTo>
                <a:lnTo>
                  <a:pt x="13469736" y="421662"/>
                </a:lnTo>
                <a:lnTo>
                  <a:pt x="13467044" y="469241"/>
                </a:lnTo>
                <a:lnTo>
                  <a:pt x="13459084" y="515846"/>
                </a:lnTo>
                <a:lnTo>
                  <a:pt x="13446026" y="561065"/>
                </a:lnTo>
                <a:lnTo>
                  <a:pt x="13428041" y="604485"/>
                </a:lnTo>
                <a:lnTo>
                  <a:pt x="13405300" y="645693"/>
                </a:lnTo>
                <a:lnTo>
                  <a:pt x="13377974" y="684276"/>
                </a:lnTo>
                <a:lnTo>
                  <a:pt x="13346234" y="719823"/>
                </a:lnTo>
                <a:lnTo>
                  <a:pt x="13310687" y="751563"/>
                </a:lnTo>
                <a:lnTo>
                  <a:pt x="13272104" y="778889"/>
                </a:lnTo>
                <a:lnTo>
                  <a:pt x="13230896" y="801630"/>
                </a:lnTo>
                <a:lnTo>
                  <a:pt x="13187476" y="819615"/>
                </a:lnTo>
                <a:lnTo>
                  <a:pt x="13142257" y="832673"/>
                </a:lnTo>
                <a:lnTo>
                  <a:pt x="13095652" y="840633"/>
                </a:lnTo>
                <a:lnTo>
                  <a:pt x="13048073" y="843325"/>
                </a:lnTo>
                <a:close/>
              </a:path>
            </a:pathLst>
          </a:custGeom>
          <a:solidFill>
            <a:srgbClr val="2E2F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028699" y="5825742"/>
            <a:ext cx="13468985" cy="891540"/>
          </a:xfrm>
          <a:custGeom>
            <a:avLst/>
            <a:gdLst/>
            <a:ahLst/>
            <a:cxnLst/>
            <a:rect l="l" t="t" r="r" b="b"/>
            <a:pathLst>
              <a:path w="13468985" h="891540">
                <a:moveTo>
                  <a:pt x="13024262" y="890950"/>
                </a:moveTo>
                <a:lnTo>
                  <a:pt x="445475" y="890950"/>
                </a:lnTo>
                <a:lnTo>
                  <a:pt x="395209" y="888106"/>
                </a:lnTo>
                <a:lnTo>
                  <a:pt x="345972" y="879697"/>
                </a:lnTo>
                <a:lnTo>
                  <a:pt x="298200" y="865901"/>
                </a:lnTo>
                <a:lnTo>
                  <a:pt x="252328" y="846900"/>
                </a:lnTo>
                <a:lnTo>
                  <a:pt x="208792" y="822875"/>
                </a:lnTo>
                <a:lnTo>
                  <a:pt x="168030" y="794006"/>
                </a:lnTo>
                <a:lnTo>
                  <a:pt x="130476" y="760473"/>
                </a:lnTo>
                <a:lnTo>
                  <a:pt x="96944" y="722919"/>
                </a:lnTo>
                <a:lnTo>
                  <a:pt x="68074" y="682157"/>
                </a:lnTo>
                <a:lnTo>
                  <a:pt x="44049" y="638622"/>
                </a:lnTo>
                <a:lnTo>
                  <a:pt x="25048" y="592750"/>
                </a:lnTo>
                <a:lnTo>
                  <a:pt x="11253" y="544978"/>
                </a:lnTo>
                <a:lnTo>
                  <a:pt x="2843" y="495740"/>
                </a:lnTo>
                <a:lnTo>
                  <a:pt x="0" y="445475"/>
                </a:lnTo>
                <a:lnTo>
                  <a:pt x="2843" y="395209"/>
                </a:lnTo>
                <a:lnTo>
                  <a:pt x="11253" y="345972"/>
                </a:lnTo>
                <a:lnTo>
                  <a:pt x="25048" y="298199"/>
                </a:lnTo>
                <a:lnTo>
                  <a:pt x="44049" y="252328"/>
                </a:lnTo>
                <a:lnTo>
                  <a:pt x="68074" y="208792"/>
                </a:lnTo>
                <a:lnTo>
                  <a:pt x="96944" y="168030"/>
                </a:lnTo>
                <a:lnTo>
                  <a:pt x="130476" y="130476"/>
                </a:lnTo>
                <a:lnTo>
                  <a:pt x="168030" y="96943"/>
                </a:lnTo>
                <a:lnTo>
                  <a:pt x="208792" y="68074"/>
                </a:lnTo>
                <a:lnTo>
                  <a:pt x="252328" y="44049"/>
                </a:lnTo>
                <a:lnTo>
                  <a:pt x="298200" y="25048"/>
                </a:lnTo>
                <a:lnTo>
                  <a:pt x="345972" y="11253"/>
                </a:lnTo>
                <a:lnTo>
                  <a:pt x="395209" y="2843"/>
                </a:lnTo>
                <a:lnTo>
                  <a:pt x="445475" y="0"/>
                </a:lnTo>
                <a:lnTo>
                  <a:pt x="13024262" y="0"/>
                </a:lnTo>
                <a:lnTo>
                  <a:pt x="13074527" y="2843"/>
                </a:lnTo>
                <a:lnTo>
                  <a:pt x="13123764" y="11253"/>
                </a:lnTo>
                <a:lnTo>
                  <a:pt x="13171537" y="25048"/>
                </a:lnTo>
                <a:lnTo>
                  <a:pt x="13217409" y="44049"/>
                </a:lnTo>
                <a:lnTo>
                  <a:pt x="13260944" y="68074"/>
                </a:lnTo>
                <a:lnTo>
                  <a:pt x="13301707" y="96943"/>
                </a:lnTo>
                <a:lnTo>
                  <a:pt x="13339261" y="130476"/>
                </a:lnTo>
                <a:lnTo>
                  <a:pt x="13372793" y="168030"/>
                </a:lnTo>
                <a:lnTo>
                  <a:pt x="13401662" y="208792"/>
                </a:lnTo>
                <a:lnTo>
                  <a:pt x="13425687" y="252328"/>
                </a:lnTo>
                <a:lnTo>
                  <a:pt x="13444688" y="298199"/>
                </a:lnTo>
                <a:lnTo>
                  <a:pt x="13458484" y="345972"/>
                </a:lnTo>
                <a:lnTo>
                  <a:pt x="13466893" y="395209"/>
                </a:lnTo>
                <a:lnTo>
                  <a:pt x="13468664" y="426504"/>
                </a:lnTo>
                <a:lnTo>
                  <a:pt x="13468664" y="464445"/>
                </a:lnTo>
                <a:lnTo>
                  <a:pt x="13458484" y="544978"/>
                </a:lnTo>
                <a:lnTo>
                  <a:pt x="13444688" y="592750"/>
                </a:lnTo>
                <a:lnTo>
                  <a:pt x="13425687" y="638622"/>
                </a:lnTo>
                <a:lnTo>
                  <a:pt x="13401662" y="682157"/>
                </a:lnTo>
                <a:lnTo>
                  <a:pt x="13372793" y="722919"/>
                </a:lnTo>
                <a:lnTo>
                  <a:pt x="13339261" y="760473"/>
                </a:lnTo>
                <a:lnTo>
                  <a:pt x="13301707" y="794006"/>
                </a:lnTo>
                <a:lnTo>
                  <a:pt x="13260944" y="822875"/>
                </a:lnTo>
                <a:lnTo>
                  <a:pt x="13217409" y="846900"/>
                </a:lnTo>
                <a:lnTo>
                  <a:pt x="13171537" y="865901"/>
                </a:lnTo>
                <a:lnTo>
                  <a:pt x="13123764" y="879697"/>
                </a:lnTo>
                <a:lnTo>
                  <a:pt x="13074527" y="888106"/>
                </a:lnTo>
                <a:lnTo>
                  <a:pt x="13024262" y="890950"/>
                </a:lnTo>
                <a:close/>
              </a:path>
            </a:pathLst>
          </a:custGeom>
          <a:solidFill>
            <a:srgbClr val="2E2F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1028699" y="7002443"/>
            <a:ext cx="13470255" cy="843915"/>
          </a:xfrm>
          <a:custGeom>
            <a:avLst/>
            <a:gdLst/>
            <a:ahLst/>
            <a:cxnLst/>
            <a:rect l="l" t="t" r="r" b="b"/>
            <a:pathLst>
              <a:path w="13470255" h="843915">
                <a:moveTo>
                  <a:pt x="13048073" y="843325"/>
                </a:moveTo>
                <a:lnTo>
                  <a:pt x="421662" y="843325"/>
                </a:lnTo>
                <a:lnTo>
                  <a:pt x="374083" y="840634"/>
                </a:lnTo>
                <a:lnTo>
                  <a:pt x="327478" y="832673"/>
                </a:lnTo>
                <a:lnTo>
                  <a:pt x="282259" y="819615"/>
                </a:lnTo>
                <a:lnTo>
                  <a:pt x="238840" y="801630"/>
                </a:lnTo>
                <a:lnTo>
                  <a:pt x="197632" y="778889"/>
                </a:lnTo>
                <a:lnTo>
                  <a:pt x="159048" y="751563"/>
                </a:lnTo>
                <a:lnTo>
                  <a:pt x="123502" y="719822"/>
                </a:lnTo>
                <a:lnTo>
                  <a:pt x="91761" y="684276"/>
                </a:lnTo>
                <a:lnTo>
                  <a:pt x="64435" y="645693"/>
                </a:lnTo>
                <a:lnTo>
                  <a:pt x="41694" y="604485"/>
                </a:lnTo>
                <a:lnTo>
                  <a:pt x="23709" y="561065"/>
                </a:lnTo>
                <a:lnTo>
                  <a:pt x="10651" y="515846"/>
                </a:lnTo>
                <a:lnTo>
                  <a:pt x="2691" y="469241"/>
                </a:lnTo>
                <a:lnTo>
                  <a:pt x="0" y="421662"/>
                </a:lnTo>
                <a:lnTo>
                  <a:pt x="2691" y="374084"/>
                </a:lnTo>
                <a:lnTo>
                  <a:pt x="10651" y="327478"/>
                </a:lnTo>
                <a:lnTo>
                  <a:pt x="23709" y="282259"/>
                </a:lnTo>
                <a:lnTo>
                  <a:pt x="41694" y="238840"/>
                </a:lnTo>
                <a:lnTo>
                  <a:pt x="64435" y="197631"/>
                </a:lnTo>
                <a:lnTo>
                  <a:pt x="91761" y="159048"/>
                </a:lnTo>
                <a:lnTo>
                  <a:pt x="123502" y="123501"/>
                </a:lnTo>
                <a:lnTo>
                  <a:pt x="159048" y="91761"/>
                </a:lnTo>
                <a:lnTo>
                  <a:pt x="197632" y="64435"/>
                </a:lnTo>
                <a:lnTo>
                  <a:pt x="238840" y="41694"/>
                </a:lnTo>
                <a:lnTo>
                  <a:pt x="282259" y="23709"/>
                </a:lnTo>
                <a:lnTo>
                  <a:pt x="327478" y="10651"/>
                </a:lnTo>
                <a:lnTo>
                  <a:pt x="374083" y="2691"/>
                </a:lnTo>
                <a:lnTo>
                  <a:pt x="421662" y="0"/>
                </a:lnTo>
                <a:lnTo>
                  <a:pt x="13048073" y="0"/>
                </a:lnTo>
                <a:lnTo>
                  <a:pt x="13095652" y="2691"/>
                </a:lnTo>
                <a:lnTo>
                  <a:pt x="13142257" y="10651"/>
                </a:lnTo>
                <a:lnTo>
                  <a:pt x="13187476" y="23709"/>
                </a:lnTo>
                <a:lnTo>
                  <a:pt x="13230896" y="41694"/>
                </a:lnTo>
                <a:lnTo>
                  <a:pt x="13272104" y="64435"/>
                </a:lnTo>
                <a:lnTo>
                  <a:pt x="13310687" y="91761"/>
                </a:lnTo>
                <a:lnTo>
                  <a:pt x="13346234" y="123501"/>
                </a:lnTo>
                <a:lnTo>
                  <a:pt x="13377974" y="159048"/>
                </a:lnTo>
                <a:lnTo>
                  <a:pt x="13405300" y="197631"/>
                </a:lnTo>
                <a:lnTo>
                  <a:pt x="13428041" y="238840"/>
                </a:lnTo>
                <a:lnTo>
                  <a:pt x="13446026" y="282259"/>
                </a:lnTo>
                <a:lnTo>
                  <a:pt x="13459084" y="327478"/>
                </a:lnTo>
                <a:lnTo>
                  <a:pt x="13467044" y="374084"/>
                </a:lnTo>
                <a:lnTo>
                  <a:pt x="13469736" y="421662"/>
                </a:lnTo>
                <a:lnTo>
                  <a:pt x="13467044" y="469241"/>
                </a:lnTo>
                <a:lnTo>
                  <a:pt x="13459084" y="515846"/>
                </a:lnTo>
                <a:lnTo>
                  <a:pt x="13446026" y="561065"/>
                </a:lnTo>
                <a:lnTo>
                  <a:pt x="13428041" y="604485"/>
                </a:lnTo>
                <a:lnTo>
                  <a:pt x="13405300" y="645693"/>
                </a:lnTo>
                <a:lnTo>
                  <a:pt x="13377974" y="684276"/>
                </a:lnTo>
                <a:lnTo>
                  <a:pt x="13346234" y="719822"/>
                </a:lnTo>
                <a:lnTo>
                  <a:pt x="13310687" y="751563"/>
                </a:lnTo>
                <a:lnTo>
                  <a:pt x="13272104" y="778889"/>
                </a:lnTo>
                <a:lnTo>
                  <a:pt x="13230896" y="801630"/>
                </a:lnTo>
                <a:lnTo>
                  <a:pt x="13187476" y="819615"/>
                </a:lnTo>
                <a:lnTo>
                  <a:pt x="13142257" y="832673"/>
                </a:lnTo>
                <a:lnTo>
                  <a:pt x="13095652" y="840634"/>
                </a:lnTo>
                <a:lnTo>
                  <a:pt x="13048073" y="843325"/>
                </a:lnTo>
                <a:close/>
              </a:path>
            </a:pathLst>
          </a:custGeom>
          <a:solidFill>
            <a:srgbClr val="2E2F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1028699" y="8130371"/>
            <a:ext cx="13299440" cy="843915"/>
          </a:xfrm>
          <a:custGeom>
            <a:avLst/>
            <a:gdLst/>
            <a:ahLst/>
            <a:cxnLst/>
            <a:rect l="l" t="t" r="r" b="b"/>
            <a:pathLst>
              <a:path w="13299440" h="843915">
                <a:moveTo>
                  <a:pt x="12878739" y="843325"/>
                </a:moveTo>
                <a:lnTo>
                  <a:pt x="421662" y="843325"/>
                </a:lnTo>
                <a:lnTo>
                  <a:pt x="374083" y="840634"/>
                </a:lnTo>
                <a:lnTo>
                  <a:pt x="327478" y="832674"/>
                </a:lnTo>
                <a:lnTo>
                  <a:pt x="282259" y="819616"/>
                </a:lnTo>
                <a:lnTo>
                  <a:pt x="238840" y="801630"/>
                </a:lnTo>
                <a:lnTo>
                  <a:pt x="197632" y="778889"/>
                </a:lnTo>
                <a:lnTo>
                  <a:pt x="159048" y="751563"/>
                </a:lnTo>
                <a:lnTo>
                  <a:pt x="123502" y="719823"/>
                </a:lnTo>
                <a:lnTo>
                  <a:pt x="91761" y="684277"/>
                </a:lnTo>
                <a:lnTo>
                  <a:pt x="64435" y="645693"/>
                </a:lnTo>
                <a:lnTo>
                  <a:pt x="41694" y="604485"/>
                </a:lnTo>
                <a:lnTo>
                  <a:pt x="23709" y="561065"/>
                </a:lnTo>
                <a:lnTo>
                  <a:pt x="10651" y="515846"/>
                </a:lnTo>
                <a:lnTo>
                  <a:pt x="2691" y="469241"/>
                </a:lnTo>
                <a:lnTo>
                  <a:pt x="0" y="421662"/>
                </a:lnTo>
                <a:lnTo>
                  <a:pt x="2691" y="374084"/>
                </a:lnTo>
                <a:lnTo>
                  <a:pt x="10651" y="327479"/>
                </a:lnTo>
                <a:lnTo>
                  <a:pt x="23709" y="282260"/>
                </a:lnTo>
                <a:lnTo>
                  <a:pt x="41694" y="238840"/>
                </a:lnTo>
                <a:lnTo>
                  <a:pt x="64435" y="197632"/>
                </a:lnTo>
                <a:lnTo>
                  <a:pt x="91761" y="159048"/>
                </a:lnTo>
                <a:lnTo>
                  <a:pt x="123502" y="123502"/>
                </a:lnTo>
                <a:lnTo>
                  <a:pt x="159048" y="91762"/>
                </a:lnTo>
                <a:lnTo>
                  <a:pt x="197632" y="64436"/>
                </a:lnTo>
                <a:lnTo>
                  <a:pt x="238840" y="41695"/>
                </a:lnTo>
                <a:lnTo>
                  <a:pt x="282259" y="23709"/>
                </a:lnTo>
                <a:lnTo>
                  <a:pt x="327478" y="10651"/>
                </a:lnTo>
                <a:lnTo>
                  <a:pt x="374083" y="2691"/>
                </a:lnTo>
                <a:lnTo>
                  <a:pt x="421662" y="0"/>
                </a:lnTo>
                <a:lnTo>
                  <a:pt x="12878739" y="0"/>
                </a:lnTo>
                <a:lnTo>
                  <a:pt x="12926318" y="2691"/>
                </a:lnTo>
                <a:lnTo>
                  <a:pt x="12972924" y="10651"/>
                </a:lnTo>
                <a:lnTo>
                  <a:pt x="13018143" y="23709"/>
                </a:lnTo>
                <a:lnTo>
                  <a:pt x="13061562" y="41695"/>
                </a:lnTo>
                <a:lnTo>
                  <a:pt x="13102770" y="64436"/>
                </a:lnTo>
                <a:lnTo>
                  <a:pt x="13141354" y="91762"/>
                </a:lnTo>
                <a:lnTo>
                  <a:pt x="13176900" y="123502"/>
                </a:lnTo>
                <a:lnTo>
                  <a:pt x="13208640" y="159048"/>
                </a:lnTo>
                <a:lnTo>
                  <a:pt x="13235966" y="197632"/>
                </a:lnTo>
                <a:lnTo>
                  <a:pt x="13258707" y="238840"/>
                </a:lnTo>
                <a:lnTo>
                  <a:pt x="13276692" y="282260"/>
                </a:lnTo>
                <a:lnTo>
                  <a:pt x="13289751" y="327479"/>
                </a:lnTo>
                <a:lnTo>
                  <a:pt x="13297711" y="374084"/>
                </a:lnTo>
                <a:lnTo>
                  <a:pt x="13298845" y="394131"/>
                </a:lnTo>
                <a:lnTo>
                  <a:pt x="13298845" y="449194"/>
                </a:lnTo>
                <a:lnTo>
                  <a:pt x="13289751" y="515846"/>
                </a:lnTo>
                <a:lnTo>
                  <a:pt x="13276692" y="561065"/>
                </a:lnTo>
                <a:lnTo>
                  <a:pt x="13258707" y="604485"/>
                </a:lnTo>
                <a:lnTo>
                  <a:pt x="13235966" y="645693"/>
                </a:lnTo>
                <a:lnTo>
                  <a:pt x="13208640" y="684277"/>
                </a:lnTo>
                <a:lnTo>
                  <a:pt x="13176900" y="719823"/>
                </a:lnTo>
                <a:lnTo>
                  <a:pt x="13141354" y="751563"/>
                </a:lnTo>
                <a:lnTo>
                  <a:pt x="13102770" y="778889"/>
                </a:lnTo>
                <a:lnTo>
                  <a:pt x="13061562" y="801630"/>
                </a:lnTo>
                <a:lnTo>
                  <a:pt x="13018143" y="819616"/>
                </a:lnTo>
                <a:lnTo>
                  <a:pt x="12972924" y="832674"/>
                </a:lnTo>
                <a:lnTo>
                  <a:pt x="12926318" y="840634"/>
                </a:lnTo>
                <a:lnTo>
                  <a:pt x="12878739" y="843325"/>
                </a:lnTo>
                <a:close/>
              </a:path>
            </a:pathLst>
          </a:custGeom>
          <a:solidFill>
            <a:srgbClr val="2E2F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1016000" y="1675038"/>
            <a:ext cx="10273665" cy="594995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850" spc="-1370">
                <a:latin typeface="Trebuchet MS"/>
                <a:cs typeface="Trebuchet MS"/>
              </a:rPr>
              <a:t>STUDY</a:t>
            </a:r>
            <a:r>
              <a:rPr dirty="0" sz="10850" spc="-715">
                <a:latin typeface="Trebuchet MS"/>
                <a:cs typeface="Trebuchet MS"/>
              </a:rPr>
              <a:t> </a:t>
            </a:r>
            <a:r>
              <a:rPr dirty="0" sz="10850" spc="-1395">
                <a:latin typeface="Trebuchet MS"/>
                <a:cs typeface="Trebuchet MS"/>
              </a:rPr>
              <a:t>BUDDY</a:t>
            </a:r>
            <a:endParaRPr sz="10850">
              <a:latin typeface="Trebuchet MS"/>
              <a:cs typeface="Trebuchet MS"/>
            </a:endParaRPr>
          </a:p>
          <a:p>
            <a:pPr marL="3234055">
              <a:lnSpc>
                <a:spcPct val="100000"/>
              </a:lnSpc>
              <a:spcBef>
                <a:spcPts val="3570"/>
              </a:spcBef>
            </a:pPr>
            <a:r>
              <a:rPr dirty="0" sz="3000" spc="55">
                <a:solidFill>
                  <a:srgbClr val="FFFFFF"/>
                </a:solidFill>
                <a:latin typeface="Verdana"/>
                <a:cs typeface="Verdana"/>
              </a:rPr>
              <a:t>Concept</a:t>
            </a:r>
            <a:r>
              <a:rPr dirty="0" sz="30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explanation</a:t>
            </a:r>
            <a:r>
              <a:rPr dirty="0" sz="30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30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simple</a:t>
            </a:r>
            <a:r>
              <a:rPr dirty="0" sz="30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Verdana"/>
                <a:cs typeface="Verdana"/>
              </a:rPr>
              <a:t>terms</a:t>
            </a:r>
            <a:endParaRPr sz="3000">
              <a:latin typeface="Verdana"/>
              <a:cs typeface="Verdana"/>
            </a:endParaRPr>
          </a:p>
          <a:p>
            <a:pPr marL="3268979" marR="1805305" indent="37465">
              <a:lnSpc>
                <a:spcPts val="8820"/>
              </a:lnSpc>
              <a:spcBef>
                <a:spcPts val="930"/>
              </a:spcBef>
            </a:pP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Smart</a:t>
            </a:r>
            <a:r>
              <a:rPr dirty="0" sz="300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note</a:t>
            </a:r>
            <a:r>
              <a:rPr dirty="0" sz="300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Verdana"/>
                <a:cs typeface="Verdana"/>
              </a:rPr>
              <a:t>summarization </a:t>
            </a:r>
            <a:r>
              <a:rPr dirty="0" sz="3000" spc="55">
                <a:solidFill>
                  <a:srgbClr val="FFFFFF"/>
                </a:solidFill>
                <a:latin typeface="Verdana"/>
                <a:cs typeface="Verdana"/>
              </a:rPr>
              <a:t>Automatic</a:t>
            </a:r>
            <a:r>
              <a:rPr dirty="0" sz="300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quiz</a:t>
            </a:r>
            <a:r>
              <a:rPr dirty="0" sz="300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Verdana"/>
                <a:cs typeface="Verdana"/>
              </a:rPr>
              <a:t>generation</a:t>
            </a:r>
            <a:endParaRPr sz="3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10"/>
              </a:spcBef>
            </a:pPr>
            <a:endParaRPr sz="3000">
              <a:latin typeface="Verdana"/>
              <a:cs typeface="Verdana"/>
            </a:endParaRPr>
          </a:p>
          <a:p>
            <a:pPr marL="3456304">
              <a:lnSpc>
                <a:spcPct val="100000"/>
              </a:lnSpc>
            </a:pP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Flashcard</a:t>
            </a:r>
            <a:r>
              <a:rPr dirty="0" sz="300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creation</a:t>
            </a:r>
            <a:r>
              <a:rPr dirty="0" sz="3000" spc="-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4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300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Verdana"/>
                <a:cs typeface="Verdana"/>
              </a:rPr>
              <a:t>revision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498084" y="8323526"/>
            <a:ext cx="428879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55">
                <a:solidFill>
                  <a:srgbClr val="FFFFFF"/>
                </a:solidFill>
                <a:latin typeface="Verdana"/>
                <a:cs typeface="Verdana"/>
              </a:rPr>
              <a:t>User-</a:t>
            </a:r>
            <a:r>
              <a:rPr dirty="0" sz="3000">
                <a:solidFill>
                  <a:srgbClr val="FFFFFF"/>
                </a:solidFill>
                <a:latin typeface="Verdana"/>
                <a:cs typeface="Verdana"/>
              </a:rPr>
              <a:t>friendly</a:t>
            </a:r>
            <a:r>
              <a:rPr dirty="0" sz="300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Verdana"/>
                <a:cs typeface="Verdana"/>
              </a:rPr>
              <a:t>interface</a:t>
            </a:r>
            <a:endParaRPr sz="3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Jijil Ramesh</dc:creator>
  <cp:keywords>DAG-SSQwggc,BAGNteoaPbo,0</cp:keywords>
  <dc:title>Grey Modern Minimalist Business case Study Presentation</dc:title>
  <dcterms:created xsi:type="dcterms:W3CDTF">2026-01-19T10:32:02Z</dcterms:created>
  <dcterms:modified xsi:type="dcterms:W3CDTF">2026-01-19T10:32:02Z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2026-01-19T00:00:00Z</vt:filetime>
  </property>
  <property fmtid="{D5CDD505-2E9C-101B-9397-08002B2CF9AE}" pid="3" name="Creator">
    <vt:lpwstr>Canva</vt:lpwstr>
  </property>
  <property fmtid="{D5CDD505-2E9C-101B-9397-08002B2CF9AE}" pid="4" name="LastSaved">
    <vt:filetime>2026-01-19T00:00:00Z</vt:filetime>
  </property>
  <property fmtid="{D5CDD505-2E9C-101B-9397-08002B2CF9AE}" pid="5" name="Producer">
    <vt:lpwstr>Canva</vt:lpwstr>
  </property>
</Properties>
</file>